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64" r:id="rId5"/>
    <p:sldId id="265" r:id="rId6"/>
    <p:sldId id="279" r:id="rId7"/>
    <p:sldId id="267" r:id="rId8"/>
    <p:sldId id="281" r:id="rId9"/>
    <p:sldId id="280" r:id="rId10"/>
    <p:sldId id="287" r:id="rId11"/>
    <p:sldId id="286" r:id="rId12"/>
    <p:sldId id="285" r:id="rId13"/>
    <p:sldId id="283" r:id="rId14"/>
    <p:sldId id="284" r:id="rId15"/>
    <p:sldId id="289" r:id="rId16"/>
    <p:sldId id="288" r:id="rId17"/>
    <p:sldId id="290" r:id="rId18"/>
    <p:sldId id="275" r:id="rId19"/>
    <p:sldId id="276" r:id="rId20"/>
    <p:sldId id="292" r:id="rId21"/>
    <p:sldId id="291" r:id="rId22"/>
    <p:sldId id="293" r:id="rId23"/>
    <p:sldId id="294" r:id="rId24"/>
    <p:sldId id="296" r:id="rId25"/>
    <p:sldId id="295" r:id="rId26"/>
    <p:sldId id="297" r:id="rId27"/>
    <p:sldId id="298" r:id="rId28"/>
    <p:sldId id="299" r:id="rId29"/>
    <p:sldId id="301" r:id="rId30"/>
    <p:sldId id="300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4F969A-679A-461B-974B-5C3BAA992188}" v="263" dt="2022-04-29T19:03:42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, Jiamin" userId="f043955b-5e44-407c-bbd5-97e6e0af4e05" providerId="ADAL" clId="{E14F969A-679A-461B-974B-5C3BAA992188}"/>
    <pc:docChg chg="undo custSel addSld delSld modSld sldOrd">
      <pc:chgData name="Tan, Jiamin" userId="f043955b-5e44-407c-bbd5-97e6e0af4e05" providerId="ADAL" clId="{E14F969A-679A-461B-974B-5C3BAA992188}" dt="2022-04-29T19:03:42.968" v="5578" actId="1076"/>
      <pc:docMkLst>
        <pc:docMk/>
      </pc:docMkLst>
      <pc:sldChg chg="addSp delSp modSp new mod">
        <pc:chgData name="Tan, Jiamin" userId="f043955b-5e44-407c-bbd5-97e6e0af4e05" providerId="ADAL" clId="{E14F969A-679A-461B-974B-5C3BAA992188}" dt="2022-04-22T04:58:02.090" v="5065" actId="27636"/>
        <pc:sldMkLst>
          <pc:docMk/>
          <pc:sldMk cId="2634200451" sldId="256"/>
        </pc:sldMkLst>
        <pc:spChg chg="del">
          <ac:chgData name="Tan, Jiamin" userId="f043955b-5e44-407c-bbd5-97e6e0af4e05" providerId="ADAL" clId="{E14F969A-679A-461B-974B-5C3BAA992188}" dt="2022-04-22T00:23:15.976" v="1" actId="478"/>
          <ac:spMkLst>
            <pc:docMk/>
            <pc:sldMk cId="2634200451" sldId="256"/>
            <ac:spMk id="2" creationId="{41972B93-0A0E-482D-9D7C-7486764DBADD}"/>
          </ac:spMkLst>
        </pc:spChg>
        <pc:spChg chg="del">
          <ac:chgData name="Tan, Jiamin" userId="f043955b-5e44-407c-bbd5-97e6e0af4e05" providerId="ADAL" clId="{E14F969A-679A-461B-974B-5C3BAA992188}" dt="2022-04-22T00:23:17.316" v="2" actId="478"/>
          <ac:spMkLst>
            <pc:docMk/>
            <pc:sldMk cId="2634200451" sldId="256"/>
            <ac:spMk id="3" creationId="{AB6EADCE-BAEA-4619-8771-A2103A005DFD}"/>
          </ac:spMkLst>
        </pc:spChg>
        <pc:spChg chg="add mod">
          <ac:chgData name="Tan, Jiamin" userId="f043955b-5e44-407c-bbd5-97e6e0af4e05" providerId="ADAL" clId="{E14F969A-679A-461B-974B-5C3BAA992188}" dt="2022-04-22T00:25:37.043" v="26" actId="20577"/>
          <ac:spMkLst>
            <pc:docMk/>
            <pc:sldMk cId="2634200451" sldId="256"/>
            <ac:spMk id="4" creationId="{ADF505E7-A0DE-44E5-A7FA-8EA729951D2E}"/>
          </ac:spMkLst>
        </pc:spChg>
        <pc:spChg chg="add mod">
          <ac:chgData name="Tan, Jiamin" userId="f043955b-5e44-407c-bbd5-97e6e0af4e05" providerId="ADAL" clId="{E14F969A-679A-461B-974B-5C3BAA992188}" dt="2022-04-22T04:58:02.090" v="5065" actId="27636"/>
          <ac:spMkLst>
            <pc:docMk/>
            <pc:sldMk cId="2634200451" sldId="256"/>
            <ac:spMk id="5" creationId="{2DBC3C05-BF7F-4565-834E-49595532CBB2}"/>
          </ac:spMkLst>
        </pc:spChg>
      </pc:sldChg>
      <pc:sldChg chg="modSp add mod">
        <pc:chgData name="Tan, Jiamin" userId="f043955b-5e44-407c-bbd5-97e6e0af4e05" providerId="ADAL" clId="{E14F969A-679A-461B-974B-5C3BAA992188}" dt="2022-04-22T04:58:14.756" v="5067" actId="20577"/>
        <pc:sldMkLst>
          <pc:docMk/>
          <pc:sldMk cId="1653175164" sldId="257"/>
        </pc:sldMkLst>
        <pc:spChg chg="mod">
          <ac:chgData name="Tan, Jiamin" userId="f043955b-5e44-407c-bbd5-97e6e0af4e05" providerId="ADAL" clId="{E14F969A-679A-461B-974B-5C3BAA992188}" dt="2022-04-22T00:27:08.405" v="32" actId="2711"/>
          <ac:spMkLst>
            <pc:docMk/>
            <pc:sldMk cId="1653175164" sldId="257"/>
            <ac:spMk id="4" creationId="{0FBE2618-B96F-4B26-82A2-727B00025936}"/>
          </ac:spMkLst>
        </pc:spChg>
        <pc:spChg chg="mod">
          <ac:chgData name="Tan, Jiamin" userId="f043955b-5e44-407c-bbd5-97e6e0af4e05" providerId="ADAL" clId="{E14F969A-679A-461B-974B-5C3BAA992188}" dt="2022-04-22T04:58:14.756" v="5067" actId="20577"/>
          <ac:spMkLst>
            <pc:docMk/>
            <pc:sldMk cId="1653175164" sldId="257"/>
            <ac:spMk id="5" creationId="{D8E8ACD0-35D3-4EE9-BD80-84093F1209E6}"/>
          </ac:spMkLst>
        </pc:spChg>
      </pc:sldChg>
      <pc:sldChg chg="addSp delSp modSp add mod">
        <pc:chgData name="Tan, Jiamin" userId="f043955b-5e44-407c-bbd5-97e6e0af4e05" providerId="ADAL" clId="{E14F969A-679A-461B-974B-5C3BAA992188}" dt="2022-04-22T01:26:07.901" v="806" actId="114"/>
        <pc:sldMkLst>
          <pc:docMk/>
          <pc:sldMk cId="2535808777" sldId="264"/>
        </pc:sldMkLst>
        <pc:spChg chg="mod">
          <ac:chgData name="Tan, Jiamin" userId="f043955b-5e44-407c-bbd5-97e6e0af4e05" providerId="ADAL" clId="{E14F969A-679A-461B-974B-5C3BAA992188}" dt="2022-04-22T00:32:58.776" v="148" actId="1076"/>
          <ac:spMkLst>
            <pc:docMk/>
            <pc:sldMk cId="2535808777" sldId="264"/>
            <ac:spMk id="9" creationId="{EB9A4A91-CA7B-4B6D-A14E-6F2E508B4BC7}"/>
          </ac:spMkLst>
        </pc:spChg>
        <pc:spChg chg="add mod">
          <ac:chgData name="Tan, Jiamin" userId="f043955b-5e44-407c-bbd5-97e6e0af4e05" providerId="ADAL" clId="{E14F969A-679A-461B-974B-5C3BAA992188}" dt="2022-04-22T00:32:47.207" v="147" actId="20577"/>
          <ac:spMkLst>
            <pc:docMk/>
            <pc:sldMk cId="2535808777" sldId="264"/>
            <ac:spMk id="10" creationId="{29A71C4A-D527-4B43-BEAB-860E048CFD5F}"/>
          </ac:spMkLst>
        </pc:spChg>
        <pc:spChg chg="add del mod">
          <ac:chgData name="Tan, Jiamin" userId="f043955b-5e44-407c-bbd5-97e6e0af4e05" providerId="ADAL" clId="{E14F969A-679A-461B-974B-5C3BAA992188}" dt="2022-04-22T00:35:29.066" v="162" actId="478"/>
          <ac:spMkLst>
            <pc:docMk/>
            <pc:sldMk cId="2535808777" sldId="264"/>
            <ac:spMk id="11" creationId="{E3275DEB-8637-4FC5-9C34-F33A9183E79B}"/>
          </ac:spMkLst>
        </pc:spChg>
        <pc:spChg chg="mod">
          <ac:chgData name="Tan, Jiamin" userId="f043955b-5e44-407c-bbd5-97e6e0af4e05" providerId="ADAL" clId="{E14F969A-679A-461B-974B-5C3BAA992188}" dt="2022-04-22T00:32:39.124" v="137" actId="1076"/>
          <ac:spMkLst>
            <pc:docMk/>
            <pc:sldMk cId="2535808777" sldId="264"/>
            <ac:spMk id="16" creationId="{1B322AE9-60DB-4F65-9A80-7C6E0B41294E}"/>
          </ac:spMkLst>
        </pc:spChg>
        <pc:spChg chg="mod">
          <ac:chgData name="Tan, Jiamin" userId="f043955b-5e44-407c-bbd5-97e6e0af4e05" providerId="ADAL" clId="{E14F969A-679A-461B-974B-5C3BAA992188}" dt="2022-04-22T00:32:39.124" v="137" actId="1076"/>
          <ac:spMkLst>
            <pc:docMk/>
            <pc:sldMk cId="2535808777" sldId="264"/>
            <ac:spMk id="17" creationId="{731DD760-C407-41E2-96F0-FF550C11F1F2}"/>
          </ac:spMkLst>
        </pc:spChg>
        <pc:spChg chg="mod">
          <ac:chgData name="Tan, Jiamin" userId="f043955b-5e44-407c-bbd5-97e6e0af4e05" providerId="ADAL" clId="{E14F969A-679A-461B-974B-5C3BAA992188}" dt="2022-04-22T01:26:07.901" v="806" actId="114"/>
          <ac:spMkLst>
            <pc:docMk/>
            <pc:sldMk cId="2535808777" sldId="264"/>
            <ac:spMk id="22" creationId="{65410D75-B947-449F-BC04-66336DF22A86}"/>
          </ac:spMkLst>
        </pc:spChg>
        <pc:picChg chg="mod">
          <ac:chgData name="Tan, Jiamin" userId="f043955b-5e44-407c-bbd5-97e6e0af4e05" providerId="ADAL" clId="{E14F969A-679A-461B-974B-5C3BAA992188}" dt="2022-04-22T00:32:39.124" v="137" actId="1076"/>
          <ac:picMkLst>
            <pc:docMk/>
            <pc:sldMk cId="2535808777" sldId="264"/>
            <ac:picMk id="7" creationId="{B49B878E-BF28-46F8-A22C-622D2ABFC289}"/>
          </ac:picMkLst>
        </pc:picChg>
        <pc:picChg chg="mod">
          <ac:chgData name="Tan, Jiamin" userId="f043955b-5e44-407c-bbd5-97e6e0af4e05" providerId="ADAL" clId="{E14F969A-679A-461B-974B-5C3BAA992188}" dt="2022-04-22T00:32:39.124" v="137" actId="1076"/>
          <ac:picMkLst>
            <pc:docMk/>
            <pc:sldMk cId="2535808777" sldId="264"/>
            <ac:picMk id="8" creationId="{F32D6FE0-B8B4-4B24-AACD-F7D8482EDEB0}"/>
          </ac:picMkLst>
        </pc:picChg>
        <pc:picChg chg="mod">
          <ac:chgData name="Tan, Jiamin" userId="f043955b-5e44-407c-bbd5-97e6e0af4e05" providerId="ADAL" clId="{E14F969A-679A-461B-974B-5C3BAA992188}" dt="2022-04-22T00:32:39.124" v="137" actId="1076"/>
          <ac:picMkLst>
            <pc:docMk/>
            <pc:sldMk cId="2535808777" sldId="264"/>
            <ac:picMk id="12" creationId="{D77E89F3-8E1E-4643-82F6-7749C74944BB}"/>
          </ac:picMkLst>
        </pc:picChg>
        <pc:picChg chg="mod">
          <ac:chgData name="Tan, Jiamin" userId="f043955b-5e44-407c-bbd5-97e6e0af4e05" providerId="ADAL" clId="{E14F969A-679A-461B-974B-5C3BAA992188}" dt="2022-04-22T00:32:39.124" v="137" actId="1076"/>
          <ac:picMkLst>
            <pc:docMk/>
            <pc:sldMk cId="2535808777" sldId="264"/>
            <ac:picMk id="21" creationId="{0A98C2D6-D100-448E-8201-F98ECC0B7DD0}"/>
          </ac:picMkLst>
        </pc:picChg>
      </pc:sldChg>
      <pc:sldChg chg="addSp delSp modSp add mod">
        <pc:chgData name="Tan, Jiamin" userId="f043955b-5e44-407c-bbd5-97e6e0af4e05" providerId="ADAL" clId="{E14F969A-679A-461B-974B-5C3BAA992188}" dt="2022-04-22T00:35:35.145" v="163" actId="1076"/>
        <pc:sldMkLst>
          <pc:docMk/>
          <pc:sldMk cId="2828765380" sldId="265"/>
        </pc:sldMkLst>
        <pc:spChg chg="add mod">
          <ac:chgData name="Tan, Jiamin" userId="f043955b-5e44-407c-bbd5-97e6e0af4e05" providerId="ADAL" clId="{E14F969A-679A-461B-974B-5C3BAA992188}" dt="2022-04-22T00:33:08.400" v="149"/>
          <ac:spMkLst>
            <pc:docMk/>
            <pc:sldMk cId="2828765380" sldId="265"/>
            <ac:spMk id="6" creationId="{83D96622-04B6-4769-8E53-2FAA78602E9D}"/>
          </ac:spMkLst>
        </pc:spChg>
        <pc:spChg chg="mod">
          <ac:chgData name="Tan, Jiamin" userId="f043955b-5e44-407c-bbd5-97e6e0af4e05" providerId="ADAL" clId="{E14F969A-679A-461B-974B-5C3BAA992188}" dt="2022-04-22T00:33:39.256" v="153" actId="1076"/>
          <ac:spMkLst>
            <pc:docMk/>
            <pc:sldMk cId="2828765380" sldId="265"/>
            <ac:spMk id="15" creationId="{7A7EB00F-2C06-495A-9884-17EE5D2F2E0C}"/>
          </ac:spMkLst>
        </pc:spChg>
        <pc:spChg chg="mod">
          <ac:chgData name="Tan, Jiamin" userId="f043955b-5e44-407c-bbd5-97e6e0af4e05" providerId="ADAL" clId="{E14F969A-679A-461B-974B-5C3BAA992188}" dt="2022-04-22T00:35:35.145" v="163" actId="1076"/>
          <ac:spMkLst>
            <pc:docMk/>
            <pc:sldMk cId="2828765380" sldId="265"/>
            <ac:spMk id="16" creationId="{847A07B4-C166-4FD9-80A5-38B3CE52682A}"/>
          </ac:spMkLst>
        </pc:spChg>
        <pc:picChg chg="add del mod">
          <ac:chgData name="Tan, Jiamin" userId="f043955b-5e44-407c-bbd5-97e6e0af4e05" providerId="ADAL" clId="{E14F969A-679A-461B-974B-5C3BAA992188}" dt="2022-04-22T00:33:42.202" v="154" actId="478"/>
          <ac:picMkLst>
            <pc:docMk/>
            <pc:sldMk cId="2828765380" sldId="265"/>
            <ac:picMk id="7" creationId="{48C0BC2E-25CA-42CB-A9AF-35B7F7E5D755}"/>
          </ac:picMkLst>
        </pc:picChg>
        <pc:picChg chg="add del mod">
          <ac:chgData name="Tan, Jiamin" userId="f043955b-5e44-407c-bbd5-97e6e0af4e05" providerId="ADAL" clId="{E14F969A-679A-461B-974B-5C3BAA992188}" dt="2022-04-22T00:34:09.146" v="159" actId="478"/>
          <ac:picMkLst>
            <pc:docMk/>
            <pc:sldMk cId="2828765380" sldId="265"/>
            <ac:picMk id="8" creationId="{81283DCF-3312-472D-BC01-8F41BBC2D8A9}"/>
          </ac:picMkLst>
        </pc:picChg>
        <pc:picChg chg="mod">
          <ac:chgData name="Tan, Jiamin" userId="f043955b-5e44-407c-bbd5-97e6e0af4e05" providerId="ADAL" clId="{E14F969A-679A-461B-974B-5C3BAA992188}" dt="2022-04-22T00:33:39.256" v="153" actId="1076"/>
          <ac:picMkLst>
            <pc:docMk/>
            <pc:sldMk cId="2828765380" sldId="265"/>
            <ac:picMk id="9" creationId="{29FDE789-F772-413C-9BA9-6E1C551BB90D}"/>
          </ac:picMkLst>
        </pc:picChg>
        <pc:picChg chg="mod">
          <ac:chgData name="Tan, Jiamin" userId="f043955b-5e44-407c-bbd5-97e6e0af4e05" providerId="ADAL" clId="{E14F969A-679A-461B-974B-5C3BAA992188}" dt="2022-04-22T00:34:07.715" v="158" actId="1076"/>
          <ac:picMkLst>
            <pc:docMk/>
            <pc:sldMk cId="2828765380" sldId="265"/>
            <ac:picMk id="10" creationId="{771F6BE4-4D6A-490E-9CF5-DA2F8F4C3CF3}"/>
          </ac:picMkLst>
        </pc:picChg>
      </pc:sldChg>
      <pc:sldChg chg="addSp delSp modSp add mod">
        <pc:chgData name="Tan, Jiamin" userId="f043955b-5e44-407c-bbd5-97e6e0af4e05" providerId="ADAL" clId="{E14F969A-679A-461B-974B-5C3BAA992188}" dt="2022-04-22T00:52:21.938" v="272" actId="1076"/>
        <pc:sldMkLst>
          <pc:docMk/>
          <pc:sldMk cId="3318797278" sldId="267"/>
        </pc:sldMkLst>
        <pc:spChg chg="add mod">
          <ac:chgData name="Tan, Jiamin" userId="f043955b-5e44-407c-bbd5-97e6e0af4e05" providerId="ADAL" clId="{E14F969A-679A-461B-974B-5C3BAA992188}" dt="2022-04-22T00:38:26.280" v="177" actId="20577"/>
          <ac:spMkLst>
            <pc:docMk/>
            <pc:sldMk cId="3318797278" sldId="267"/>
            <ac:spMk id="6" creationId="{1CF907E7-2287-4E94-8BE3-237E07E7D147}"/>
          </ac:spMkLst>
        </pc:spChg>
        <pc:spChg chg="add mod">
          <ac:chgData name="Tan, Jiamin" userId="f043955b-5e44-407c-bbd5-97e6e0af4e05" providerId="ADAL" clId="{E14F969A-679A-461B-974B-5C3BAA992188}" dt="2022-04-22T00:52:21.938" v="272" actId="1076"/>
          <ac:spMkLst>
            <pc:docMk/>
            <pc:sldMk cId="3318797278" sldId="267"/>
            <ac:spMk id="9" creationId="{8C0476D5-EEBD-47B8-8FE5-220BE6FD3BCC}"/>
          </ac:spMkLst>
        </pc:spChg>
        <pc:spChg chg="add mod">
          <ac:chgData name="Tan, Jiamin" userId="f043955b-5e44-407c-bbd5-97e6e0af4e05" providerId="ADAL" clId="{E14F969A-679A-461B-974B-5C3BAA992188}" dt="2022-04-22T00:50:02.291" v="253" actId="20577"/>
          <ac:spMkLst>
            <pc:docMk/>
            <pc:sldMk cId="3318797278" sldId="267"/>
            <ac:spMk id="10" creationId="{4E3708BD-0C6C-4790-810A-98913AE4289B}"/>
          </ac:spMkLst>
        </pc:spChg>
        <pc:picChg chg="add mod">
          <ac:chgData name="Tan, Jiamin" userId="f043955b-5e44-407c-bbd5-97e6e0af4e05" providerId="ADAL" clId="{E14F969A-679A-461B-974B-5C3BAA992188}" dt="2022-04-22T00:47:18.171" v="193" actId="1076"/>
          <ac:picMkLst>
            <pc:docMk/>
            <pc:sldMk cId="3318797278" sldId="267"/>
            <ac:picMk id="3" creationId="{11737893-DC25-448E-960B-813379B54F92}"/>
          </ac:picMkLst>
        </pc:picChg>
        <pc:picChg chg="del">
          <ac:chgData name="Tan, Jiamin" userId="f043955b-5e44-407c-bbd5-97e6e0af4e05" providerId="ADAL" clId="{E14F969A-679A-461B-974B-5C3BAA992188}" dt="2022-04-22T00:45:24.092" v="182" actId="478"/>
          <ac:picMkLst>
            <pc:docMk/>
            <pc:sldMk cId="3318797278" sldId="267"/>
            <ac:picMk id="4" creationId="{1437DE85-9679-49D6-982E-9EACC6EA5B01}"/>
          </ac:picMkLst>
        </pc:picChg>
        <pc:picChg chg="del">
          <ac:chgData name="Tan, Jiamin" userId="f043955b-5e44-407c-bbd5-97e6e0af4e05" providerId="ADAL" clId="{E14F969A-679A-461B-974B-5C3BAA992188}" dt="2022-04-22T00:45:24.480" v="183" actId="478"/>
          <ac:picMkLst>
            <pc:docMk/>
            <pc:sldMk cId="3318797278" sldId="267"/>
            <ac:picMk id="5" creationId="{7876153F-6BAD-4A40-B5A2-0EB07875E416}"/>
          </ac:picMkLst>
        </pc:picChg>
        <pc:picChg chg="add mod">
          <ac:chgData name="Tan, Jiamin" userId="f043955b-5e44-407c-bbd5-97e6e0af4e05" providerId="ADAL" clId="{E14F969A-679A-461B-974B-5C3BAA992188}" dt="2022-04-22T00:52:19.817" v="271" actId="1076"/>
          <ac:picMkLst>
            <pc:docMk/>
            <pc:sldMk cId="3318797278" sldId="267"/>
            <ac:picMk id="8" creationId="{CC0DBAFC-58DB-460F-8706-47170CDF04BD}"/>
          </ac:picMkLst>
        </pc:picChg>
      </pc:sldChg>
      <pc:sldChg chg="modSp add mod">
        <pc:chgData name="Tan, Jiamin" userId="f043955b-5e44-407c-bbd5-97e6e0af4e05" providerId="ADAL" clId="{E14F969A-679A-461B-974B-5C3BAA992188}" dt="2022-04-22T00:28:48.998" v="129" actId="2711"/>
        <pc:sldMkLst>
          <pc:docMk/>
          <pc:sldMk cId="2760833934" sldId="274"/>
        </pc:sldMkLst>
        <pc:spChg chg="mod">
          <ac:chgData name="Tan, Jiamin" userId="f043955b-5e44-407c-bbd5-97e6e0af4e05" providerId="ADAL" clId="{E14F969A-679A-461B-974B-5C3BAA992188}" dt="2022-04-22T00:28:48.998" v="129" actId="2711"/>
          <ac:spMkLst>
            <pc:docMk/>
            <pc:sldMk cId="2760833934" sldId="274"/>
            <ac:spMk id="12" creationId="{E833D5A4-9831-4D67-A8B3-6DA56B05F951}"/>
          </ac:spMkLst>
        </pc:spChg>
      </pc:sldChg>
      <pc:sldChg chg="addSp delSp modSp new mod">
        <pc:chgData name="Tan, Jiamin" userId="f043955b-5e44-407c-bbd5-97e6e0af4e05" providerId="ADAL" clId="{E14F969A-679A-461B-974B-5C3BAA992188}" dt="2022-04-22T01:59:20.736" v="1622"/>
        <pc:sldMkLst>
          <pc:docMk/>
          <pc:sldMk cId="1033462020" sldId="275"/>
        </pc:sldMkLst>
        <pc:spChg chg="del">
          <ac:chgData name="Tan, Jiamin" userId="f043955b-5e44-407c-bbd5-97e6e0af4e05" providerId="ADAL" clId="{E14F969A-679A-461B-974B-5C3BAA992188}" dt="2022-04-22T01:57:20.916" v="1552" actId="478"/>
          <ac:spMkLst>
            <pc:docMk/>
            <pc:sldMk cId="1033462020" sldId="275"/>
            <ac:spMk id="2" creationId="{B0E6E043-6333-422E-A049-8021D116B011}"/>
          </ac:spMkLst>
        </pc:spChg>
        <pc:spChg chg="del">
          <ac:chgData name="Tan, Jiamin" userId="f043955b-5e44-407c-bbd5-97e6e0af4e05" providerId="ADAL" clId="{E14F969A-679A-461B-974B-5C3BAA992188}" dt="2022-04-22T01:57:22.405" v="1553" actId="478"/>
          <ac:spMkLst>
            <pc:docMk/>
            <pc:sldMk cId="1033462020" sldId="275"/>
            <ac:spMk id="3" creationId="{36EFA322-F216-4830-BD35-EBBA87498369}"/>
          </ac:spMkLst>
        </pc:spChg>
        <pc:spChg chg="add mod">
          <ac:chgData name="Tan, Jiamin" userId="f043955b-5e44-407c-bbd5-97e6e0af4e05" providerId="ADAL" clId="{E14F969A-679A-461B-974B-5C3BAA992188}" dt="2022-04-22T01:58:44.829" v="1612" actId="14100"/>
          <ac:spMkLst>
            <pc:docMk/>
            <pc:sldMk cId="1033462020" sldId="275"/>
            <ac:spMk id="4" creationId="{CFFCD380-DA60-4B97-83AE-48DFD6BBC776}"/>
          </ac:spMkLst>
        </pc:spChg>
        <pc:spChg chg="add mod">
          <ac:chgData name="Tan, Jiamin" userId="f043955b-5e44-407c-bbd5-97e6e0af4e05" providerId="ADAL" clId="{E14F969A-679A-461B-974B-5C3BAA992188}" dt="2022-04-22T01:59:20.736" v="1622"/>
          <ac:spMkLst>
            <pc:docMk/>
            <pc:sldMk cId="1033462020" sldId="275"/>
            <ac:spMk id="6" creationId="{59F58C6F-AE26-4F14-A2B0-7C29A24F044E}"/>
          </ac:spMkLst>
        </pc:spChg>
        <pc:picChg chg="add mod">
          <ac:chgData name="Tan, Jiamin" userId="f043955b-5e44-407c-bbd5-97e6e0af4e05" providerId="ADAL" clId="{E14F969A-679A-461B-974B-5C3BAA992188}" dt="2022-04-22T01:59:14.136" v="1621" actId="1076"/>
          <ac:picMkLst>
            <pc:docMk/>
            <pc:sldMk cId="1033462020" sldId="275"/>
            <ac:picMk id="5" creationId="{8BEDDDB5-EF6F-436B-91B5-E0573F81084E}"/>
          </ac:picMkLst>
        </pc:picChg>
      </pc:sldChg>
      <pc:sldChg chg="addSp delSp modSp new mod">
        <pc:chgData name="Tan, Jiamin" userId="f043955b-5e44-407c-bbd5-97e6e0af4e05" providerId="ADAL" clId="{E14F969A-679A-461B-974B-5C3BAA992188}" dt="2022-04-22T02:38:23.522" v="2844"/>
        <pc:sldMkLst>
          <pc:docMk/>
          <pc:sldMk cId="2929969514" sldId="276"/>
        </pc:sldMkLst>
        <pc:spChg chg="del">
          <ac:chgData name="Tan, Jiamin" userId="f043955b-5e44-407c-bbd5-97e6e0af4e05" providerId="ADAL" clId="{E14F969A-679A-461B-974B-5C3BAA992188}" dt="2022-04-22T02:04:12.240" v="1651" actId="478"/>
          <ac:spMkLst>
            <pc:docMk/>
            <pc:sldMk cId="2929969514" sldId="276"/>
            <ac:spMk id="2" creationId="{8AE8239F-4946-428A-86D8-F83852C8BB1F}"/>
          </ac:spMkLst>
        </pc:spChg>
        <pc:spChg chg="del">
          <ac:chgData name="Tan, Jiamin" userId="f043955b-5e44-407c-bbd5-97e6e0af4e05" providerId="ADAL" clId="{E14F969A-679A-461B-974B-5C3BAA992188}" dt="2022-04-22T02:04:13.358" v="1652" actId="478"/>
          <ac:spMkLst>
            <pc:docMk/>
            <pc:sldMk cId="2929969514" sldId="276"/>
            <ac:spMk id="3" creationId="{E99ACB80-2EEE-43A4-8776-F206D1EAF755}"/>
          </ac:spMkLst>
        </pc:spChg>
        <pc:spChg chg="add mod">
          <ac:chgData name="Tan, Jiamin" userId="f043955b-5e44-407c-bbd5-97e6e0af4e05" providerId="ADAL" clId="{E14F969A-679A-461B-974B-5C3BAA992188}" dt="2022-04-22T02:36:02.007" v="2790" actId="20577"/>
          <ac:spMkLst>
            <pc:docMk/>
            <pc:sldMk cId="2929969514" sldId="276"/>
            <ac:spMk id="4" creationId="{0FC32F60-9A56-4F87-8777-22AC07A14AD8}"/>
          </ac:spMkLst>
        </pc:spChg>
        <pc:spChg chg="add mod">
          <ac:chgData name="Tan, Jiamin" userId="f043955b-5e44-407c-bbd5-97e6e0af4e05" providerId="ADAL" clId="{E14F969A-679A-461B-974B-5C3BAA992188}" dt="2022-04-22T02:36:32.888" v="2791" actId="20577"/>
          <ac:spMkLst>
            <pc:docMk/>
            <pc:sldMk cId="2929969514" sldId="276"/>
            <ac:spMk id="5" creationId="{687704F2-88A8-4E65-A68C-B8F6F4DF2283}"/>
          </ac:spMkLst>
        </pc:spChg>
        <pc:spChg chg="add mod">
          <ac:chgData name="Tan, Jiamin" userId="f043955b-5e44-407c-bbd5-97e6e0af4e05" providerId="ADAL" clId="{E14F969A-679A-461B-974B-5C3BAA992188}" dt="2022-04-22T02:38:23.522" v="2844"/>
          <ac:spMkLst>
            <pc:docMk/>
            <pc:sldMk cId="2929969514" sldId="276"/>
            <ac:spMk id="7" creationId="{ADD5489A-F897-426C-A7E9-1CEF904079B9}"/>
          </ac:spMkLst>
        </pc:spChg>
        <pc:picChg chg="add mod">
          <ac:chgData name="Tan, Jiamin" userId="f043955b-5e44-407c-bbd5-97e6e0af4e05" providerId="ADAL" clId="{E14F969A-679A-461B-974B-5C3BAA992188}" dt="2022-04-22T02:34:46.230" v="2787" actId="1076"/>
          <ac:picMkLst>
            <pc:docMk/>
            <pc:sldMk cId="2929969514" sldId="276"/>
            <ac:picMk id="1026" creationId="{B9EF4407-6E4A-4F08-8379-73DC33E48AB8}"/>
          </ac:picMkLst>
        </pc:picChg>
      </pc:sldChg>
      <pc:sldChg chg="add del">
        <pc:chgData name="Tan, Jiamin" userId="f043955b-5e44-407c-bbd5-97e6e0af4e05" providerId="ADAL" clId="{E14F969A-679A-461B-974B-5C3BAA992188}" dt="2022-04-22T01:57:16.730" v="1550" actId="47"/>
        <pc:sldMkLst>
          <pc:docMk/>
          <pc:sldMk cId="3920832936" sldId="277"/>
        </pc:sldMkLst>
      </pc:sldChg>
      <pc:sldChg chg="add del">
        <pc:chgData name="Tan, Jiamin" userId="f043955b-5e44-407c-bbd5-97e6e0af4e05" providerId="ADAL" clId="{E14F969A-679A-461B-974B-5C3BAA992188}" dt="2022-04-22T01:57:17.701" v="1551" actId="47"/>
        <pc:sldMkLst>
          <pc:docMk/>
          <pc:sldMk cId="1072488696" sldId="278"/>
        </pc:sldMkLst>
      </pc:sldChg>
      <pc:sldChg chg="addSp delSp modSp add mod">
        <pc:chgData name="Tan, Jiamin" userId="f043955b-5e44-407c-bbd5-97e6e0af4e05" providerId="ADAL" clId="{E14F969A-679A-461B-974B-5C3BAA992188}" dt="2022-04-22T00:52:46.672" v="276" actId="20577"/>
        <pc:sldMkLst>
          <pc:docMk/>
          <pc:sldMk cId="1809115201" sldId="279"/>
        </pc:sldMkLst>
        <pc:spChg chg="mod">
          <ac:chgData name="Tan, Jiamin" userId="f043955b-5e44-407c-bbd5-97e6e0af4e05" providerId="ADAL" clId="{E14F969A-679A-461B-974B-5C3BAA992188}" dt="2022-04-22T00:52:42.452" v="274" actId="20577"/>
          <ac:spMkLst>
            <pc:docMk/>
            <pc:sldMk cId="1809115201" sldId="279"/>
            <ac:spMk id="9" creationId="{8C0476D5-EEBD-47B8-8FE5-220BE6FD3BCC}"/>
          </ac:spMkLst>
        </pc:spChg>
        <pc:spChg chg="mod">
          <ac:chgData name="Tan, Jiamin" userId="f043955b-5e44-407c-bbd5-97e6e0af4e05" providerId="ADAL" clId="{E14F969A-679A-461B-974B-5C3BAA992188}" dt="2022-04-22T00:52:46.672" v="276" actId="20577"/>
          <ac:spMkLst>
            <pc:docMk/>
            <pc:sldMk cId="1809115201" sldId="279"/>
            <ac:spMk id="10" creationId="{4E3708BD-0C6C-4790-810A-98913AE4289B}"/>
          </ac:spMkLst>
        </pc:spChg>
        <pc:picChg chg="add del">
          <ac:chgData name="Tan, Jiamin" userId="f043955b-5e44-407c-bbd5-97e6e0af4e05" providerId="ADAL" clId="{E14F969A-679A-461B-974B-5C3BAA992188}" dt="2022-04-22T00:51:29.425" v="263" actId="478"/>
          <ac:picMkLst>
            <pc:docMk/>
            <pc:sldMk cId="1809115201" sldId="279"/>
            <ac:picMk id="3" creationId="{11737893-DC25-448E-960B-813379B54F92}"/>
          </ac:picMkLst>
        </pc:picChg>
        <pc:picChg chg="add mod ord">
          <ac:chgData name="Tan, Jiamin" userId="f043955b-5e44-407c-bbd5-97e6e0af4e05" providerId="ADAL" clId="{E14F969A-679A-461B-974B-5C3BAA992188}" dt="2022-04-22T00:51:28.290" v="262" actId="167"/>
          <ac:picMkLst>
            <pc:docMk/>
            <pc:sldMk cId="1809115201" sldId="279"/>
            <ac:picMk id="4" creationId="{110A1A63-3C27-42FA-BB84-5431303BABF6}"/>
          </ac:picMkLst>
        </pc:picChg>
        <pc:picChg chg="add mod">
          <ac:chgData name="Tan, Jiamin" userId="f043955b-5e44-407c-bbd5-97e6e0af4e05" providerId="ADAL" clId="{E14F969A-679A-461B-974B-5C3BAA992188}" dt="2022-04-22T00:52:13.807" v="269" actId="1076"/>
          <ac:picMkLst>
            <pc:docMk/>
            <pc:sldMk cId="1809115201" sldId="279"/>
            <ac:picMk id="7" creationId="{A9089099-057F-4C03-A56A-4DC3AC39691F}"/>
          </ac:picMkLst>
        </pc:picChg>
        <pc:picChg chg="del">
          <ac:chgData name="Tan, Jiamin" userId="f043955b-5e44-407c-bbd5-97e6e0af4e05" providerId="ADAL" clId="{E14F969A-679A-461B-974B-5C3BAA992188}" dt="2022-04-22T00:51:01.191" v="255" actId="478"/>
          <ac:picMkLst>
            <pc:docMk/>
            <pc:sldMk cId="1809115201" sldId="279"/>
            <ac:picMk id="8" creationId="{CC0DBAFC-58DB-460F-8706-47170CDF04BD}"/>
          </ac:picMkLst>
        </pc:picChg>
      </pc:sldChg>
      <pc:sldChg chg="addSp delSp modSp add mod">
        <pc:chgData name="Tan, Jiamin" userId="f043955b-5e44-407c-bbd5-97e6e0af4e05" providerId="ADAL" clId="{E14F969A-679A-461B-974B-5C3BAA992188}" dt="2022-04-29T15:19:24.975" v="5314" actId="1076"/>
        <pc:sldMkLst>
          <pc:docMk/>
          <pc:sldMk cId="2582128595" sldId="280"/>
        </pc:sldMkLst>
        <pc:spChg chg="mod">
          <ac:chgData name="Tan, Jiamin" userId="f043955b-5e44-407c-bbd5-97e6e0af4e05" providerId="ADAL" clId="{E14F969A-679A-461B-974B-5C3BAA992188}" dt="2022-04-29T15:19:17.626" v="5309" actId="20577"/>
          <ac:spMkLst>
            <pc:docMk/>
            <pc:sldMk cId="2582128595" sldId="280"/>
            <ac:spMk id="9" creationId="{8C0476D5-EEBD-47B8-8FE5-220BE6FD3BCC}"/>
          </ac:spMkLst>
        </pc:spChg>
        <pc:spChg chg="mod">
          <ac:chgData name="Tan, Jiamin" userId="f043955b-5e44-407c-bbd5-97e6e0af4e05" providerId="ADAL" clId="{E14F969A-679A-461B-974B-5C3BAA992188}" dt="2022-04-29T15:19:24.975" v="5314" actId="1076"/>
          <ac:spMkLst>
            <pc:docMk/>
            <pc:sldMk cId="2582128595" sldId="280"/>
            <ac:spMk id="10" creationId="{4E3708BD-0C6C-4790-810A-98913AE4289B}"/>
          </ac:spMkLst>
        </pc:spChg>
        <pc:picChg chg="del">
          <ac:chgData name="Tan, Jiamin" userId="f043955b-5e44-407c-bbd5-97e6e0af4e05" providerId="ADAL" clId="{E14F969A-679A-461B-974B-5C3BAA992188}" dt="2022-04-22T00:54:22.882" v="284" actId="478"/>
          <ac:picMkLst>
            <pc:docMk/>
            <pc:sldMk cId="2582128595" sldId="280"/>
            <ac:picMk id="3" creationId="{11737893-DC25-448E-960B-813379B54F92}"/>
          </ac:picMkLst>
        </pc:picChg>
        <pc:picChg chg="add mod">
          <ac:chgData name="Tan, Jiamin" userId="f043955b-5e44-407c-bbd5-97e6e0af4e05" providerId="ADAL" clId="{E14F969A-679A-461B-974B-5C3BAA992188}" dt="2022-04-22T00:53:41.216" v="283" actId="1076"/>
          <ac:picMkLst>
            <pc:docMk/>
            <pc:sldMk cId="2582128595" sldId="280"/>
            <ac:picMk id="4" creationId="{E3CDEA26-098F-4208-BA9A-F92055C875D6}"/>
          </ac:picMkLst>
        </pc:picChg>
        <pc:picChg chg="add mod">
          <ac:chgData name="Tan, Jiamin" userId="f043955b-5e44-407c-bbd5-97e6e0af4e05" providerId="ADAL" clId="{E14F969A-679A-461B-974B-5C3BAA992188}" dt="2022-04-22T00:54:32.279" v="289" actId="1076"/>
          <ac:picMkLst>
            <pc:docMk/>
            <pc:sldMk cId="2582128595" sldId="280"/>
            <ac:picMk id="7" creationId="{AE83F416-8CA4-404F-AB36-D36E25092F41}"/>
          </ac:picMkLst>
        </pc:picChg>
        <pc:picChg chg="del">
          <ac:chgData name="Tan, Jiamin" userId="f043955b-5e44-407c-bbd5-97e6e0af4e05" providerId="ADAL" clId="{E14F969A-679A-461B-974B-5C3BAA992188}" dt="2022-04-22T00:53:30.284" v="278" actId="478"/>
          <ac:picMkLst>
            <pc:docMk/>
            <pc:sldMk cId="2582128595" sldId="280"/>
            <ac:picMk id="8" creationId="{CC0DBAFC-58DB-460F-8706-47170CDF04BD}"/>
          </ac:picMkLst>
        </pc:picChg>
      </pc:sldChg>
      <pc:sldChg chg="addSp delSp modSp add mod ord">
        <pc:chgData name="Tan, Jiamin" userId="f043955b-5e44-407c-bbd5-97e6e0af4e05" providerId="ADAL" clId="{E14F969A-679A-461B-974B-5C3BAA992188}" dt="2022-04-22T01:22:26.295" v="585"/>
        <pc:sldMkLst>
          <pc:docMk/>
          <pc:sldMk cId="444785901" sldId="281"/>
        </pc:sldMkLst>
        <pc:spChg chg="mod">
          <ac:chgData name="Tan, Jiamin" userId="f043955b-5e44-407c-bbd5-97e6e0af4e05" providerId="ADAL" clId="{E14F969A-679A-461B-974B-5C3BAA992188}" dt="2022-04-22T00:58:00.094" v="307" actId="20577"/>
          <ac:spMkLst>
            <pc:docMk/>
            <pc:sldMk cId="444785901" sldId="281"/>
            <ac:spMk id="9" creationId="{8C0476D5-EEBD-47B8-8FE5-220BE6FD3BCC}"/>
          </ac:spMkLst>
        </pc:spChg>
        <pc:spChg chg="mod">
          <ac:chgData name="Tan, Jiamin" userId="f043955b-5e44-407c-bbd5-97e6e0af4e05" providerId="ADAL" clId="{E14F969A-679A-461B-974B-5C3BAA992188}" dt="2022-04-22T00:59:10.901" v="360" actId="20577"/>
          <ac:spMkLst>
            <pc:docMk/>
            <pc:sldMk cId="444785901" sldId="281"/>
            <ac:spMk id="10" creationId="{4E3708BD-0C6C-4790-810A-98913AE4289B}"/>
          </ac:spMkLst>
        </pc:spChg>
        <pc:picChg chg="add mod">
          <ac:chgData name="Tan, Jiamin" userId="f043955b-5e44-407c-bbd5-97e6e0af4e05" providerId="ADAL" clId="{E14F969A-679A-461B-974B-5C3BAA992188}" dt="2022-04-22T00:57:53.002" v="301" actId="1076"/>
          <ac:picMkLst>
            <pc:docMk/>
            <pc:sldMk cId="444785901" sldId="281"/>
            <ac:picMk id="3" creationId="{8AD4D924-7889-4ABD-8307-5EC2A36A558E}"/>
          </ac:picMkLst>
        </pc:picChg>
        <pc:picChg chg="del">
          <ac:chgData name="Tan, Jiamin" userId="f043955b-5e44-407c-bbd5-97e6e0af4e05" providerId="ADAL" clId="{E14F969A-679A-461B-974B-5C3BAA992188}" dt="2022-04-22T00:57:15.390" v="291" actId="478"/>
          <ac:picMkLst>
            <pc:docMk/>
            <pc:sldMk cId="444785901" sldId="281"/>
            <ac:picMk id="4" creationId="{E3CDEA26-098F-4208-BA9A-F92055C875D6}"/>
          </ac:picMkLst>
        </pc:picChg>
        <pc:picChg chg="add del">
          <ac:chgData name="Tan, Jiamin" userId="f043955b-5e44-407c-bbd5-97e6e0af4e05" providerId="ADAL" clId="{E14F969A-679A-461B-974B-5C3BAA992188}" dt="2022-04-22T00:57:54.589" v="302" actId="478"/>
          <ac:picMkLst>
            <pc:docMk/>
            <pc:sldMk cId="444785901" sldId="281"/>
            <ac:picMk id="7" creationId="{AE83F416-8CA4-404F-AB36-D36E25092F41}"/>
          </ac:picMkLst>
        </pc:picChg>
        <pc:picChg chg="add mod">
          <ac:chgData name="Tan, Jiamin" userId="f043955b-5e44-407c-bbd5-97e6e0af4e05" providerId="ADAL" clId="{E14F969A-679A-461B-974B-5C3BAA992188}" dt="2022-04-22T00:58:38.203" v="342" actId="1076"/>
          <ac:picMkLst>
            <pc:docMk/>
            <pc:sldMk cId="444785901" sldId="281"/>
            <ac:picMk id="11" creationId="{222A7DF2-B512-49F9-99A2-E5545F1D3370}"/>
          </ac:picMkLst>
        </pc:picChg>
      </pc:sldChg>
      <pc:sldChg chg="addSp delSp new del mod">
        <pc:chgData name="Tan, Jiamin" userId="f043955b-5e44-407c-bbd5-97e6e0af4e05" providerId="ADAL" clId="{E14F969A-679A-461B-974B-5C3BAA992188}" dt="2022-04-22T01:56:30.094" v="1549" actId="47"/>
        <pc:sldMkLst>
          <pc:docMk/>
          <pc:sldMk cId="2909196114" sldId="282"/>
        </pc:sldMkLst>
        <pc:spChg chg="del">
          <ac:chgData name="Tan, Jiamin" userId="f043955b-5e44-407c-bbd5-97e6e0af4e05" providerId="ADAL" clId="{E14F969A-679A-461B-974B-5C3BAA992188}" dt="2022-04-22T01:21:05.824" v="575" actId="478"/>
          <ac:spMkLst>
            <pc:docMk/>
            <pc:sldMk cId="2909196114" sldId="282"/>
            <ac:spMk id="2" creationId="{9B15D1FB-B82C-405B-A01C-2A571A9BFFDB}"/>
          </ac:spMkLst>
        </pc:spChg>
        <pc:spChg chg="del">
          <ac:chgData name="Tan, Jiamin" userId="f043955b-5e44-407c-bbd5-97e6e0af4e05" providerId="ADAL" clId="{E14F969A-679A-461B-974B-5C3BAA992188}" dt="2022-04-22T01:21:04.628" v="574" actId="478"/>
          <ac:spMkLst>
            <pc:docMk/>
            <pc:sldMk cId="2909196114" sldId="282"/>
            <ac:spMk id="3" creationId="{20675424-040C-4A74-9A03-0ACD6ABE6CC8}"/>
          </ac:spMkLst>
        </pc:spChg>
        <pc:picChg chg="add del">
          <ac:chgData name="Tan, Jiamin" userId="f043955b-5e44-407c-bbd5-97e6e0af4e05" providerId="ADAL" clId="{E14F969A-679A-461B-974B-5C3BAA992188}" dt="2022-04-22T01:18:11.890" v="539" actId="21"/>
          <ac:picMkLst>
            <pc:docMk/>
            <pc:sldMk cId="2909196114" sldId="282"/>
            <ac:picMk id="5" creationId="{1916E09C-1798-4E08-AC0B-2FA7038AFD0D}"/>
          </ac:picMkLst>
        </pc:picChg>
        <pc:picChg chg="add">
          <ac:chgData name="Tan, Jiamin" userId="f043955b-5e44-407c-bbd5-97e6e0af4e05" providerId="ADAL" clId="{E14F969A-679A-461B-974B-5C3BAA992188}" dt="2022-04-22T01:21:06.810" v="576" actId="22"/>
          <ac:picMkLst>
            <pc:docMk/>
            <pc:sldMk cId="2909196114" sldId="282"/>
            <ac:picMk id="7" creationId="{ACAFDEED-9C68-4353-9633-5EC0216FE8A6}"/>
          </ac:picMkLst>
        </pc:picChg>
      </pc:sldChg>
      <pc:sldChg chg="addSp delSp modSp add mod ord">
        <pc:chgData name="Tan, Jiamin" userId="f043955b-5e44-407c-bbd5-97e6e0af4e05" providerId="ADAL" clId="{E14F969A-679A-461B-974B-5C3BAA992188}" dt="2022-04-22T02:05:55.244" v="1718"/>
        <pc:sldMkLst>
          <pc:docMk/>
          <pc:sldMk cId="2840055774" sldId="283"/>
        </pc:sldMkLst>
        <pc:spChg chg="mod">
          <ac:chgData name="Tan, Jiamin" userId="f043955b-5e44-407c-bbd5-97e6e0af4e05" providerId="ADAL" clId="{E14F969A-679A-461B-974B-5C3BAA992188}" dt="2022-04-22T02:05:55.244" v="1718"/>
          <ac:spMkLst>
            <pc:docMk/>
            <pc:sldMk cId="2840055774" sldId="283"/>
            <ac:spMk id="6" creationId="{1CF907E7-2287-4E94-8BE3-237E07E7D147}"/>
          </ac:spMkLst>
        </pc:spChg>
        <pc:spChg chg="add mod">
          <ac:chgData name="Tan, Jiamin" userId="f043955b-5e44-407c-bbd5-97e6e0af4e05" providerId="ADAL" clId="{E14F969A-679A-461B-974B-5C3BAA992188}" dt="2022-04-22T01:05:11.025" v="431" actId="1076"/>
          <ac:spMkLst>
            <pc:docMk/>
            <pc:sldMk cId="2840055774" sldId="283"/>
            <ac:spMk id="8" creationId="{41CCBB88-84C7-43A0-A371-C05412329A17}"/>
          </ac:spMkLst>
        </pc:spChg>
        <pc:spChg chg="del">
          <ac:chgData name="Tan, Jiamin" userId="f043955b-5e44-407c-bbd5-97e6e0af4e05" providerId="ADAL" clId="{E14F969A-679A-461B-974B-5C3BAA992188}" dt="2022-04-22T01:05:00.854" v="430" actId="478"/>
          <ac:spMkLst>
            <pc:docMk/>
            <pc:sldMk cId="2840055774" sldId="283"/>
            <ac:spMk id="9" creationId="{8C0476D5-EEBD-47B8-8FE5-220BE6FD3BCC}"/>
          </ac:spMkLst>
        </pc:spChg>
        <pc:spChg chg="mod">
          <ac:chgData name="Tan, Jiamin" userId="f043955b-5e44-407c-bbd5-97e6e0af4e05" providerId="ADAL" clId="{E14F969A-679A-461B-974B-5C3BAA992188}" dt="2022-04-22T01:06:26.844" v="477" actId="14100"/>
          <ac:spMkLst>
            <pc:docMk/>
            <pc:sldMk cId="2840055774" sldId="283"/>
            <ac:spMk id="10" creationId="{4E3708BD-0C6C-4790-810A-98913AE4289B}"/>
          </ac:spMkLst>
        </pc:spChg>
        <pc:picChg chg="del">
          <ac:chgData name="Tan, Jiamin" userId="f043955b-5e44-407c-bbd5-97e6e0af4e05" providerId="ADAL" clId="{E14F969A-679A-461B-974B-5C3BAA992188}" dt="2022-04-22T01:04:41.623" v="427" actId="478"/>
          <ac:picMkLst>
            <pc:docMk/>
            <pc:sldMk cId="2840055774" sldId="283"/>
            <ac:picMk id="3" creationId="{8AD4D924-7889-4ABD-8307-5EC2A36A558E}"/>
          </ac:picMkLst>
        </pc:picChg>
        <pc:picChg chg="add mod">
          <ac:chgData name="Tan, Jiamin" userId="f043955b-5e44-407c-bbd5-97e6e0af4e05" providerId="ADAL" clId="{E14F969A-679A-461B-974B-5C3BAA992188}" dt="2022-04-22T01:05:51.192" v="437" actId="1076"/>
          <ac:picMkLst>
            <pc:docMk/>
            <pc:sldMk cId="2840055774" sldId="283"/>
            <ac:picMk id="4" creationId="{2236F2DC-75F6-46D9-879B-FF66C0BD9038}"/>
          </ac:picMkLst>
        </pc:picChg>
        <pc:picChg chg="add mod">
          <ac:chgData name="Tan, Jiamin" userId="f043955b-5e44-407c-bbd5-97e6e0af4e05" providerId="ADAL" clId="{E14F969A-679A-461B-974B-5C3BAA992188}" dt="2022-04-22T01:04:47.872" v="428" actId="1076"/>
          <ac:picMkLst>
            <pc:docMk/>
            <pc:sldMk cId="2840055774" sldId="283"/>
            <ac:picMk id="7" creationId="{F44EEE58-BBB3-4EC5-870A-52DAFA4F31CD}"/>
          </ac:picMkLst>
        </pc:picChg>
        <pc:picChg chg="del">
          <ac:chgData name="Tan, Jiamin" userId="f043955b-5e44-407c-bbd5-97e6e0af4e05" providerId="ADAL" clId="{E14F969A-679A-461B-974B-5C3BAA992188}" dt="2022-04-22T01:05:15.680" v="432" actId="478"/>
          <ac:picMkLst>
            <pc:docMk/>
            <pc:sldMk cId="2840055774" sldId="283"/>
            <ac:picMk id="11" creationId="{222A7DF2-B512-49F9-99A2-E5545F1D3370}"/>
          </ac:picMkLst>
        </pc:picChg>
      </pc:sldChg>
      <pc:sldChg chg="addSp delSp modSp add mod">
        <pc:chgData name="Tan, Jiamin" userId="f043955b-5e44-407c-bbd5-97e6e0af4e05" providerId="ADAL" clId="{E14F969A-679A-461B-974B-5C3BAA992188}" dt="2022-04-22T02:05:58.148" v="1719"/>
        <pc:sldMkLst>
          <pc:docMk/>
          <pc:sldMk cId="3616376939" sldId="284"/>
        </pc:sldMkLst>
        <pc:spChg chg="mod">
          <ac:chgData name="Tan, Jiamin" userId="f043955b-5e44-407c-bbd5-97e6e0af4e05" providerId="ADAL" clId="{E14F969A-679A-461B-974B-5C3BAA992188}" dt="2022-04-22T02:05:58.148" v="1719"/>
          <ac:spMkLst>
            <pc:docMk/>
            <pc:sldMk cId="3616376939" sldId="284"/>
            <ac:spMk id="6" creationId="{1CF907E7-2287-4E94-8BE3-237E07E7D147}"/>
          </ac:spMkLst>
        </pc:spChg>
        <pc:spChg chg="mod">
          <ac:chgData name="Tan, Jiamin" userId="f043955b-5e44-407c-bbd5-97e6e0af4e05" providerId="ADAL" clId="{E14F969A-679A-461B-974B-5C3BAA992188}" dt="2022-04-22T01:13:01.178" v="506" actId="20577"/>
          <ac:spMkLst>
            <pc:docMk/>
            <pc:sldMk cId="3616376939" sldId="284"/>
            <ac:spMk id="8" creationId="{41CCBB88-84C7-43A0-A371-C05412329A17}"/>
          </ac:spMkLst>
        </pc:spChg>
        <pc:spChg chg="mod">
          <ac:chgData name="Tan, Jiamin" userId="f043955b-5e44-407c-bbd5-97e6e0af4e05" providerId="ADAL" clId="{E14F969A-679A-461B-974B-5C3BAA992188}" dt="2022-04-22T01:13:03.414" v="508" actId="20577"/>
          <ac:spMkLst>
            <pc:docMk/>
            <pc:sldMk cId="3616376939" sldId="284"/>
            <ac:spMk id="10" creationId="{4E3708BD-0C6C-4790-810A-98913AE4289B}"/>
          </ac:spMkLst>
        </pc:spChg>
        <pc:picChg chg="add del mod">
          <ac:chgData name="Tan, Jiamin" userId="f043955b-5e44-407c-bbd5-97e6e0af4e05" providerId="ADAL" clId="{E14F969A-679A-461B-974B-5C3BAA992188}" dt="2022-04-22T01:12:43.741" v="501" actId="1076"/>
          <ac:picMkLst>
            <pc:docMk/>
            <pc:sldMk cId="3616376939" sldId="284"/>
            <ac:picMk id="3" creationId="{1A8B0A83-1AFA-452A-BC4D-8E7585BE90E2}"/>
          </ac:picMkLst>
        </pc:picChg>
        <pc:picChg chg="add del">
          <ac:chgData name="Tan, Jiamin" userId="f043955b-5e44-407c-bbd5-97e6e0af4e05" providerId="ADAL" clId="{E14F969A-679A-461B-974B-5C3BAA992188}" dt="2022-04-22T01:12:33.535" v="498" actId="478"/>
          <ac:picMkLst>
            <pc:docMk/>
            <pc:sldMk cId="3616376939" sldId="284"/>
            <ac:picMk id="4" creationId="{2236F2DC-75F6-46D9-879B-FF66C0BD9038}"/>
          </ac:picMkLst>
        </pc:picChg>
        <pc:picChg chg="del">
          <ac:chgData name="Tan, Jiamin" userId="f043955b-5e44-407c-bbd5-97e6e0af4e05" providerId="ADAL" clId="{E14F969A-679A-461B-974B-5C3BAA992188}" dt="2022-04-22T01:12:46.663" v="502" actId="478"/>
          <ac:picMkLst>
            <pc:docMk/>
            <pc:sldMk cId="3616376939" sldId="284"/>
            <ac:picMk id="7" creationId="{F44EEE58-BBB3-4EC5-870A-52DAFA4F31CD}"/>
          </ac:picMkLst>
        </pc:picChg>
        <pc:picChg chg="add mod">
          <ac:chgData name="Tan, Jiamin" userId="f043955b-5e44-407c-bbd5-97e6e0af4e05" providerId="ADAL" clId="{E14F969A-679A-461B-974B-5C3BAA992188}" dt="2022-04-22T01:12:54.132" v="504" actId="1076"/>
          <ac:picMkLst>
            <pc:docMk/>
            <pc:sldMk cId="3616376939" sldId="284"/>
            <ac:picMk id="9" creationId="{B8B31961-3729-4247-BA04-C3AF8D1298F3}"/>
          </ac:picMkLst>
        </pc:picChg>
      </pc:sldChg>
      <pc:sldChg chg="addSp delSp modSp add mod ord">
        <pc:chgData name="Tan, Jiamin" userId="f043955b-5e44-407c-bbd5-97e6e0af4e05" providerId="ADAL" clId="{E14F969A-679A-461B-974B-5C3BAA992188}" dt="2022-04-22T02:05:52.290" v="1717"/>
        <pc:sldMkLst>
          <pc:docMk/>
          <pc:sldMk cId="1480216067" sldId="285"/>
        </pc:sldMkLst>
        <pc:spChg chg="mod">
          <ac:chgData name="Tan, Jiamin" userId="f043955b-5e44-407c-bbd5-97e6e0af4e05" providerId="ADAL" clId="{E14F969A-679A-461B-974B-5C3BAA992188}" dt="2022-04-22T02:05:52.290" v="1717"/>
          <ac:spMkLst>
            <pc:docMk/>
            <pc:sldMk cId="1480216067" sldId="285"/>
            <ac:spMk id="6" creationId="{1CF907E7-2287-4E94-8BE3-237E07E7D147}"/>
          </ac:spMkLst>
        </pc:spChg>
        <pc:spChg chg="mod">
          <ac:chgData name="Tan, Jiamin" userId="f043955b-5e44-407c-bbd5-97e6e0af4e05" providerId="ADAL" clId="{E14F969A-679A-461B-974B-5C3BAA992188}" dt="2022-04-22T01:16:08.117" v="533" actId="14100"/>
          <ac:spMkLst>
            <pc:docMk/>
            <pc:sldMk cId="1480216067" sldId="285"/>
            <ac:spMk id="8" creationId="{41CCBB88-84C7-43A0-A371-C05412329A17}"/>
          </ac:spMkLst>
        </pc:spChg>
        <pc:spChg chg="mod">
          <ac:chgData name="Tan, Jiamin" userId="f043955b-5e44-407c-bbd5-97e6e0af4e05" providerId="ADAL" clId="{E14F969A-679A-461B-974B-5C3BAA992188}" dt="2022-04-22T01:15:35.284" v="524" actId="20577"/>
          <ac:spMkLst>
            <pc:docMk/>
            <pc:sldMk cId="1480216067" sldId="285"/>
            <ac:spMk id="10" creationId="{4E3708BD-0C6C-4790-810A-98913AE4289B}"/>
          </ac:spMkLst>
        </pc:spChg>
        <pc:picChg chg="del">
          <ac:chgData name="Tan, Jiamin" userId="f043955b-5e44-407c-bbd5-97e6e0af4e05" providerId="ADAL" clId="{E14F969A-679A-461B-974B-5C3BAA992188}" dt="2022-04-22T01:15:27.229" v="520" actId="478"/>
          <ac:picMkLst>
            <pc:docMk/>
            <pc:sldMk cId="1480216067" sldId="285"/>
            <ac:picMk id="3" creationId="{1A8B0A83-1AFA-452A-BC4D-8E7585BE90E2}"/>
          </ac:picMkLst>
        </pc:picChg>
        <pc:picChg chg="add mod">
          <ac:chgData name="Tan, Jiamin" userId="f043955b-5e44-407c-bbd5-97e6e0af4e05" providerId="ADAL" clId="{E14F969A-679A-461B-974B-5C3BAA992188}" dt="2022-04-22T01:15:29.516" v="521" actId="14100"/>
          <ac:picMkLst>
            <pc:docMk/>
            <pc:sldMk cId="1480216067" sldId="285"/>
            <ac:picMk id="4" creationId="{A8876183-4DFD-4E14-8FA1-3E64DB667150}"/>
          </ac:picMkLst>
        </pc:picChg>
        <pc:picChg chg="del">
          <ac:chgData name="Tan, Jiamin" userId="f043955b-5e44-407c-bbd5-97e6e0af4e05" providerId="ADAL" clId="{E14F969A-679A-461B-974B-5C3BAA992188}" dt="2022-04-22T01:15:40.680" v="525" actId="478"/>
          <ac:picMkLst>
            <pc:docMk/>
            <pc:sldMk cId="1480216067" sldId="285"/>
            <ac:picMk id="9" creationId="{B8B31961-3729-4247-BA04-C3AF8D1298F3}"/>
          </ac:picMkLst>
        </pc:picChg>
        <pc:picChg chg="add mod">
          <ac:chgData name="Tan, Jiamin" userId="f043955b-5e44-407c-bbd5-97e6e0af4e05" providerId="ADAL" clId="{E14F969A-679A-461B-974B-5C3BAA992188}" dt="2022-04-22T01:15:51.575" v="527" actId="1076"/>
          <ac:picMkLst>
            <pc:docMk/>
            <pc:sldMk cId="1480216067" sldId="285"/>
            <ac:picMk id="11" creationId="{13D275A3-602C-49D9-8D53-E68969E02AF3}"/>
          </ac:picMkLst>
        </pc:picChg>
      </pc:sldChg>
      <pc:sldChg chg="add del">
        <pc:chgData name="Tan, Jiamin" userId="f043955b-5e44-407c-bbd5-97e6e0af4e05" providerId="ADAL" clId="{E14F969A-679A-461B-974B-5C3BAA992188}" dt="2022-04-22T01:17:05.782" v="535" actId="2696"/>
        <pc:sldMkLst>
          <pc:docMk/>
          <pc:sldMk cId="1813972048" sldId="286"/>
        </pc:sldMkLst>
      </pc:sldChg>
      <pc:sldChg chg="addSp delSp modSp add mod ord">
        <pc:chgData name="Tan, Jiamin" userId="f043955b-5e44-407c-bbd5-97e6e0af4e05" providerId="ADAL" clId="{E14F969A-679A-461B-974B-5C3BAA992188}" dt="2022-04-22T02:05:47.229" v="1716"/>
        <pc:sldMkLst>
          <pc:docMk/>
          <pc:sldMk cId="3009215482" sldId="286"/>
        </pc:sldMkLst>
        <pc:spChg chg="mod">
          <ac:chgData name="Tan, Jiamin" userId="f043955b-5e44-407c-bbd5-97e6e0af4e05" providerId="ADAL" clId="{E14F969A-679A-461B-974B-5C3BAA992188}" dt="2022-04-22T02:05:47.229" v="1716"/>
          <ac:spMkLst>
            <pc:docMk/>
            <pc:sldMk cId="3009215482" sldId="286"/>
            <ac:spMk id="6" creationId="{1CF907E7-2287-4E94-8BE3-237E07E7D147}"/>
          </ac:spMkLst>
        </pc:spChg>
        <pc:spChg chg="add mod">
          <ac:chgData name="Tan, Jiamin" userId="f043955b-5e44-407c-bbd5-97e6e0af4e05" providerId="ADAL" clId="{E14F969A-679A-461B-974B-5C3BAA992188}" dt="2022-04-22T02:02:57.555" v="1644"/>
          <ac:spMkLst>
            <pc:docMk/>
            <pc:sldMk cId="3009215482" sldId="286"/>
            <ac:spMk id="9" creationId="{78D8508C-653B-4009-8113-B045FE8D96A6}"/>
          </ac:spMkLst>
        </pc:spChg>
        <pc:spChg chg="del mod">
          <ac:chgData name="Tan, Jiamin" userId="f043955b-5e44-407c-bbd5-97e6e0af4e05" providerId="ADAL" clId="{E14F969A-679A-461B-974B-5C3BAA992188}" dt="2022-04-22T02:02:57.233" v="1643" actId="478"/>
          <ac:spMkLst>
            <pc:docMk/>
            <pc:sldMk cId="3009215482" sldId="286"/>
            <ac:spMk id="10" creationId="{4E3708BD-0C6C-4790-810A-98913AE4289B}"/>
          </ac:spMkLst>
        </pc:spChg>
        <pc:picChg chg="del">
          <ac:chgData name="Tan, Jiamin" userId="f043955b-5e44-407c-bbd5-97e6e0af4e05" providerId="ADAL" clId="{E14F969A-679A-461B-974B-5C3BAA992188}" dt="2022-04-22T01:18:05.339" v="538" actId="478"/>
          <ac:picMkLst>
            <pc:docMk/>
            <pc:sldMk cId="3009215482" sldId="286"/>
            <ac:picMk id="4" creationId="{A8876183-4DFD-4E14-8FA1-3E64DB667150}"/>
          </ac:picMkLst>
        </pc:picChg>
        <pc:picChg chg="add mod">
          <ac:chgData name="Tan, Jiamin" userId="f043955b-5e44-407c-bbd5-97e6e0af4e05" providerId="ADAL" clId="{E14F969A-679A-461B-974B-5C3BAA992188}" dt="2022-04-22T01:18:23.116" v="544" actId="1076"/>
          <ac:picMkLst>
            <pc:docMk/>
            <pc:sldMk cId="3009215482" sldId="286"/>
            <ac:picMk id="7" creationId="{108C829B-87B1-4518-8050-CCE33E2D9EB8}"/>
          </ac:picMkLst>
        </pc:picChg>
      </pc:sldChg>
      <pc:sldChg chg="addSp delSp modSp add mod">
        <pc:chgData name="Tan, Jiamin" userId="f043955b-5e44-407c-bbd5-97e6e0af4e05" providerId="ADAL" clId="{E14F969A-679A-461B-974B-5C3BAA992188}" dt="2022-04-22T02:05:41.188" v="1715" actId="20577"/>
        <pc:sldMkLst>
          <pc:docMk/>
          <pc:sldMk cId="2127254628" sldId="287"/>
        </pc:sldMkLst>
        <pc:spChg chg="mod">
          <ac:chgData name="Tan, Jiamin" userId="f043955b-5e44-407c-bbd5-97e6e0af4e05" providerId="ADAL" clId="{E14F969A-679A-461B-974B-5C3BAA992188}" dt="2022-04-22T02:05:41.188" v="1715" actId="20577"/>
          <ac:spMkLst>
            <pc:docMk/>
            <pc:sldMk cId="2127254628" sldId="287"/>
            <ac:spMk id="6" creationId="{1CF907E7-2287-4E94-8BE3-237E07E7D147}"/>
          </ac:spMkLst>
        </pc:spChg>
        <pc:spChg chg="del">
          <ac:chgData name="Tan, Jiamin" userId="f043955b-5e44-407c-bbd5-97e6e0af4e05" providerId="ADAL" clId="{E14F969A-679A-461B-974B-5C3BAA992188}" dt="2022-04-22T01:21:43.503" v="580" actId="478"/>
          <ac:spMkLst>
            <pc:docMk/>
            <pc:sldMk cId="2127254628" sldId="287"/>
            <ac:spMk id="8" creationId="{41CCBB88-84C7-43A0-A371-C05412329A17}"/>
          </ac:spMkLst>
        </pc:spChg>
        <pc:spChg chg="add mod">
          <ac:chgData name="Tan, Jiamin" userId="f043955b-5e44-407c-bbd5-97e6e0af4e05" providerId="ADAL" clId="{E14F969A-679A-461B-974B-5C3BAA992188}" dt="2022-04-22T02:02:49.553" v="1642" actId="14100"/>
          <ac:spMkLst>
            <pc:docMk/>
            <pc:sldMk cId="2127254628" sldId="287"/>
            <ac:spMk id="9" creationId="{148ACE49-47B6-4E13-A7B4-E81FD2AD2644}"/>
          </ac:spMkLst>
        </pc:spChg>
        <pc:spChg chg="del">
          <ac:chgData name="Tan, Jiamin" userId="f043955b-5e44-407c-bbd5-97e6e0af4e05" providerId="ADAL" clId="{E14F969A-679A-461B-974B-5C3BAA992188}" dt="2022-04-22T01:21:45.191" v="581" actId="478"/>
          <ac:spMkLst>
            <pc:docMk/>
            <pc:sldMk cId="2127254628" sldId="287"/>
            <ac:spMk id="10" creationId="{4E3708BD-0C6C-4790-810A-98913AE4289B}"/>
          </ac:spMkLst>
        </pc:spChg>
        <pc:spChg chg="add mod">
          <ac:chgData name="Tan, Jiamin" userId="f043955b-5e44-407c-bbd5-97e6e0af4e05" providerId="ADAL" clId="{E14F969A-679A-461B-974B-5C3BAA992188}" dt="2022-04-22T01:46:35.981" v="1334" actId="2711"/>
          <ac:spMkLst>
            <pc:docMk/>
            <pc:sldMk cId="2127254628" sldId="287"/>
            <ac:spMk id="13" creationId="{AC5FD947-4030-4D88-AF14-D60E426A9CA4}"/>
          </ac:spMkLst>
        </pc:spChg>
        <pc:picChg chg="del">
          <ac:chgData name="Tan, Jiamin" userId="f043955b-5e44-407c-bbd5-97e6e0af4e05" providerId="ADAL" clId="{E14F969A-679A-461B-974B-5C3BAA992188}" dt="2022-04-22T01:21:40.925" v="579" actId="478"/>
          <ac:picMkLst>
            <pc:docMk/>
            <pc:sldMk cId="2127254628" sldId="287"/>
            <ac:picMk id="7" creationId="{108C829B-87B1-4518-8050-CCE33E2D9EB8}"/>
          </ac:picMkLst>
        </pc:picChg>
        <pc:picChg chg="del">
          <ac:chgData name="Tan, Jiamin" userId="f043955b-5e44-407c-bbd5-97e6e0af4e05" providerId="ADAL" clId="{E14F969A-679A-461B-974B-5C3BAA992188}" dt="2022-04-22T01:21:40.408" v="578" actId="478"/>
          <ac:picMkLst>
            <pc:docMk/>
            <pc:sldMk cId="2127254628" sldId="287"/>
            <ac:picMk id="11" creationId="{13D275A3-602C-49D9-8D53-E68969E02AF3}"/>
          </ac:picMkLst>
        </pc:picChg>
        <pc:picChg chg="add mod">
          <ac:chgData name="Tan, Jiamin" userId="f043955b-5e44-407c-bbd5-97e6e0af4e05" providerId="ADAL" clId="{E14F969A-679A-461B-974B-5C3BAA992188}" dt="2022-04-22T01:22:11.759" v="583"/>
          <ac:picMkLst>
            <pc:docMk/>
            <pc:sldMk cId="2127254628" sldId="287"/>
            <ac:picMk id="12" creationId="{F5CA4362-FA4E-4962-A692-A80C49C8AF4D}"/>
          </ac:picMkLst>
        </pc:picChg>
      </pc:sldChg>
      <pc:sldChg chg="addSp delSp modSp add mod">
        <pc:chgData name="Tan, Jiamin" userId="f043955b-5e44-407c-bbd5-97e6e0af4e05" providerId="ADAL" clId="{E14F969A-679A-461B-974B-5C3BAA992188}" dt="2022-04-22T02:06:23.587" v="1723" actId="20577"/>
        <pc:sldMkLst>
          <pc:docMk/>
          <pc:sldMk cId="2462792015" sldId="288"/>
        </pc:sldMkLst>
        <pc:spChg chg="mod">
          <ac:chgData name="Tan, Jiamin" userId="f043955b-5e44-407c-bbd5-97e6e0af4e05" providerId="ADAL" clId="{E14F969A-679A-461B-974B-5C3BAA992188}" dt="2022-04-22T02:06:23.587" v="1723" actId="20577"/>
          <ac:spMkLst>
            <pc:docMk/>
            <pc:sldMk cId="2462792015" sldId="288"/>
            <ac:spMk id="6" creationId="{1CF907E7-2287-4E94-8BE3-237E07E7D147}"/>
          </ac:spMkLst>
        </pc:spChg>
        <pc:spChg chg="add mod">
          <ac:chgData name="Tan, Jiamin" userId="f043955b-5e44-407c-bbd5-97e6e0af4e05" providerId="ADAL" clId="{E14F969A-679A-461B-974B-5C3BAA992188}" dt="2022-04-22T01:53:20.998" v="1419" actId="2711"/>
          <ac:spMkLst>
            <pc:docMk/>
            <pc:sldMk cId="2462792015" sldId="288"/>
            <ac:spMk id="8" creationId="{D0230BE1-0AF2-4277-ACA3-D0F5933108D7}"/>
          </ac:spMkLst>
        </pc:spChg>
        <pc:spChg chg="del">
          <ac:chgData name="Tan, Jiamin" userId="f043955b-5e44-407c-bbd5-97e6e0af4e05" providerId="ADAL" clId="{E14F969A-679A-461B-974B-5C3BAA992188}" dt="2022-04-22T01:49:14.989" v="1399" actId="478"/>
          <ac:spMkLst>
            <pc:docMk/>
            <pc:sldMk cId="2462792015" sldId="288"/>
            <ac:spMk id="9" creationId="{148ACE49-47B6-4E13-A7B4-E81FD2AD2644}"/>
          </ac:spMkLst>
        </pc:spChg>
        <pc:spChg chg="add mod">
          <ac:chgData name="Tan, Jiamin" userId="f043955b-5e44-407c-bbd5-97e6e0af4e05" providerId="ADAL" clId="{E14F969A-679A-461B-974B-5C3BAA992188}" dt="2022-04-22T01:56:21.544" v="1548" actId="114"/>
          <ac:spMkLst>
            <pc:docMk/>
            <pc:sldMk cId="2462792015" sldId="288"/>
            <ac:spMk id="10" creationId="{36465752-F8C2-4F56-88EC-D788A863A639}"/>
          </ac:spMkLst>
        </pc:spChg>
        <pc:spChg chg="del">
          <ac:chgData name="Tan, Jiamin" userId="f043955b-5e44-407c-bbd5-97e6e0af4e05" providerId="ADAL" clId="{E14F969A-679A-461B-974B-5C3BAA992188}" dt="2022-04-22T01:49:11.646" v="1397" actId="478"/>
          <ac:spMkLst>
            <pc:docMk/>
            <pc:sldMk cId="2462792015" sldId="288"/>
            <ac:spMk id="13" creationId="{AC5FD947-4030-4D88-AF14-D60E426A9CA4}"/>
          </ac:spMkLst>
        </pc:spChg>
        <pc:picChg chg="add mod">
          <ac:chgData name="Tan, Jiamin" userId="f043955b-5e44-407c-bbd5-97e6e0af4e05" providerId="ADAL" clId="{E14F969A-679A-461B-974B-5C3BAA992188}" dt="2022-04-22T01:51:44.520" v="1407" actId="1076"/>
          <ac:picMkLst>
            <pc:docMk/>
            <pc:sldMk cId="2462792015" sldId="288"/>
            <ac:picMk id="7" creationId="{B550A6AA-7160-4B65-80E0-F3AA93F4B6A6}"/>
          </ac:picMkLst>
        </pc:picChg>
        <pc:picChg chg="add mod">
          <ac:chgData name="Tan, Jiamin" userId="f043955b-5e44-407c-bbd5-97e6e0af4e05" providerId="ADAL" clId="{E14F969A-679A-461B-974B-5C3BAA992188}" dt="2022-04-22T01:51:59.596" v="1410" actId="1076"/>
          <ac:picMkLst>
            <pc:docMk/>
            <pc:sldMk cId="2462792015" sldId="288"/>
            <ac:picMk id="11" creationId="{9DC08A07-E1E9-4AC9-93ED-3FCD902C99C9}"/>
          </ac:picMkLst>
        </pc:picChg>
        <pc:picChg chg="del">
          <ac:chgData name="Tan, Jiamin" userId="f043955b-5e44-407c-bbd5-97e6e0af4e05" providerId="ADAL" clId="{E14F969A-679A-461B-974B-5C3BAA992188}" dt="2022-04-22T01:49:13.585" v="1398" actId="478"/>
          <ac:picMkLst>
            <pc:docMk/>
            <pc:sldMk cId="2462792015" sldId="288"/>
            <ac:picMk id="12" creationId="{F5CA4362-FA4E-4962-A692-A80C49C8AF4D}"/>
          </ac:picMkLst>
        </pc:picChg>
        <pc:picChg chg="add del mod">
          <ac:chgData name="Tan, Jiamin" userId="f043955b-5e44-407c-bbd5-97e6e0af4e05" providerId="ADAL" clId="{E14F969A-679A-461B-974B-5C3BAA992188}" dt="2022-04-22T01:51:46.613" v="1408" actId="478"/>
          <ac:picMkLst>
            <pc:docMk/>
            <pc:sldMk cId="2462792015" sldId="288"/>
            <ac:picMk id="14" creationId="{B230CB5C-3415-40E4-8A58-01E176079F63}"/>
          </ac:picMkLst>
        </pc:picChg>
        <pc:picChg chg="add del mod">
          <ac:chgData name="Tan, Jiamin" userId="f043955b-5e44-407c-bbd5-97e6e0af4e05" providerId="ADAL" clId="{E14F969A-679A-461B-974B-5C3BAA992188}" dt="2022-04-22T01:52:00.703" v="1411" actId="478"/>
          <ac:picMkLst>
            <pc:docMk/>
            <pc:sldMk cId="2462792015" sldId="288"/>
            <ac:picMk id="15" creationId="{AC071645-AF0A-4E95-B9D0-420390AB1337}"/>
          </ac:picMkLst>
        </pc:picChg>
      </pc:sldChg>
      <pc:sldChg chg="addSp delSp modSp add mod">
        <pc:chgData name="Tan, Jiamin" userId="f043955b-5e44-407c-bbd5-97e6e0af4e05" providerId="ADAL" clId="{E14F969A-679A-461B-974B-5C3BAA992188}" dt="2022-04-22T02:06:12.682" v="1721" actId="14100"/>
        <pc:sldMkLst>
          <pc:docMk/>
          <pc:sldMk cId="2420575698" sldId="289"/>
        </pc:sldMkLst>
        <pc:spChg chg="mod">
          <ac:chgData name="Tan, Jiamin" userId="f043955b-5e44-407c-bbd5-97e6e0af4e05" providerId="ADAL" clId="{E14F969A-679A-461B-974B-5C3BAA992188}" dt="2022-04-22T02:06:12.682" v="1721" actId="14100"/>
          <ac:spMkLst>
            <pc:docMk/>
            <pc:sldMk cId="2420575698" sldId="289"/>
            <ac:spMk id="6" creationId="{1CF907E7-2287-4E94-8BE3-237E07E7D147}"/>
          </ac:spMkLst>
        </pc:spChg>
        <pc:spChg chg="add del mod">
          <ac:chgData name="Tan, Jiamin" userId="f043955b-5e44-407c-bbd5-97e6e0af4e05" providerId="ADAL" clId="{E14F969A-679A-461B-974B-5C3BAA992188}" dt="2022-04-22T02:03:10.120" v="1646"/>
          <ac:spMkLst>
            <pc:docMk/>
            <pc:sldMk cId="2420575698" sldId="289"/>
            <ac:spMk id="7" creationId="{2ED458D0-6DC7-4E75-A774-9BD0736D62CF}"/>
          </ac:spMkLst>
        </pc:spChg>
        <pc:spChg chg="add mod">
          <ac:chgData name="Tan, Jiamin" userId="f043955b-5e44-407c-bbd5-97e6e0af4e05" providerId="ADAL" clId="{E14F969A-679A-461B-974B-5C3BAA992188}" dt="2022-04-22T02:03:16.762" v="1650" actId="20577"/>
          <ac:spMkLst>
            <pc:docMk/>
            <pc:sldMk cId="2420575698" sldId="289"/>
            <ac:spMk id="8" creationId="{6E04FBFD-C301-4DDC-A5F8-E11265B361A6}"/>
          </ac:spMkLst>
        </pc:spChg>
        <pc:spChg chg="del mod">
          <ac:chgData name="Tan, Jiamin" userId="f043955b-5e44-407c-bbd5-97e6e0af4e05" providerId="ADAL" clId="{E14F969A-679A-461B-974B-5C3BAA992188}" dt="2022-04-22T02:03:11.439" v="1647" actId="478"/>
          <ac:spMkLst>
            <pc:docMk/>
            <pc:sldMk cId="2420575698" sldId="289"/>
            <ac:spMk id="10" creationId="{4E3708BD-0C6C-4790-810A-98913AE4289B}"/>
          </ac:spMkLst>
        </pc:spChg>
        <pc:picChg chg="del">
          <ac:chgData name="Tan, Jiamin" userId="f043955b-5e44-407c-bbd5-97e6e0af4e05" providerId="ADAL" clId="{E14F969A-679A-461B-974B-5C3BAA992188}" dt="2022-04-22T01:47:27.027" v="1337" actId="478"/>
          <ac:picMkLst>
            <pc:docMk/>
            <pc:sldMk cId="2420575698" sldId="289"/>
            <ac:picMk id="11" creationId="{222A7DF2-B512-49F9-99A2-E5545F1D3370}"/>
          </ac:picMkLst>
        </pc:picChg>
      </pc:sldChg>
      <pc:sldChg chg="add del">
        <pc:chgData name="Tan, Jiamin" userId="f043955b-5e44-407c-bbd5-97e6e0af4e05" providerId="ADAL" clId="{E14F969A-679A-461B-974B-5C3BAA992188}" dt="2022-04-22T01:51:06.664" v="1403" actId="2696"/>
        <pc:sldMkLst>
          <pc:docMk/>
          <pc:sldMk cId="1047365634" sldId="290"/>
        </pc:sldMkLst>
      </pc:sldChg>
      <pc:sldChg chg="addSp delSp modSp add mod">
        <pc:chgData name="Tan, Jiamin" userId="f043955b-5e44-407c-bbd5-97e6e0af4e05" providerId="ADAL" clId="{E14F969A-679A-461B-974B-5C3BAA992188}" dt="2022-04-22T04:18:31.209" v="4042" actId="20577"/>
        <pc:sldMkLst>
          <pc:docMk/>
          <pc:sldMk cId="3835938243" sldId="290"/>
        </pc:sldMkLst>
        <pc:spChg chg="mod">
          <ac:chgData name="Tan, Jiamin" userId="f043955b-5e44-407c-bbd5-97e6e0af4e05" providerId="ADAL" clId="{E14F969A-679A-461B-974B-5C3BAA992188}" dt="2022-04-22T02:07:16.919" v="1782" actId="20577"/>
          <ac:spMkLst>
            <pc:docMk/>
            <pc:sldMk cId="3835938243" sldId="290"/>
            <ac:spMk id="4" creationId="{CFFCD380-DA60-4B97-83AE-48DFD6BBC776}"/>
          </ac:spMkLst>
        </pc:spChg>
        <pc:spChg chg="del">
          <ac:chgData name="Tan, Jiamin" userId="f043955b-5e44-407c-bbd5-97e6e0af4e05" providerId="ADAL" clId="{E14F969A-679A-461B-974B-5C3BAA992188}" dt="2022-04-22T02:07:00.194" v="1781" actId="478"/>
          <ac:spMkLst>
            <pc:docMk/>
            <pc:sldMk cId="3835938243" sldId="290"/>
            <ac:spMk id="6" creationId="{59F58C6F-AE26-4F14-A2B0-7C29A24F044E}"/>
          </ac:spMkLst>
        </pc:spChg>
        <pc:spChg chg="add mod">
          <ac:chgData name="Tan, Jiamin" userId="f043955b-5e44-407c-bbd5-97e6e0af4e05" providerId="ADAL" clId="{E14F969A-679A-461B-974B-5C3BAA992188}" dt="2022-04-22T04:18:31.209" v="4042" actId="20577"/>
          <ac:spMkLst>
            <pc:docMk/>
            <pc:sldMk cId="3835938243" sldId="290"/>
            <ac:spMk id="7" creationId="{2D2B7FA8-B28E-40DF-BE9D-3A79DCC54108}"/>
          </ac:spMkLst>
        </pc:spChg>
        <pc:spChg chg="add del mod">
          <ac:chgData name="Tan, Jiamin" userId="f043955b-5e44-407c-bbd5-97e6e0af4e05" providerId="ADAL" clId="{E14F969A-679A-461B-974B-5C3BAA992188}" dt="2022-04-22T02:21:31.181" v="2203" actId="478"/>
          <ac:spMkLst>
            <pc:docMk/>
            <pc:sldMk cId="3835938243" sldId="290"/>
            <ac:spMk id="8" creationId="{21EEC10D-4834-4E06-82EA-F8A3DC919EDF}"/>
          </ac:spMkLst>
        </pc:spChg>
        <pc:picChg chg="del">
          <ac:chgData name="Tan, Jiamin" userId="f043955b-5e44-407c-bbd5-97e6e0af4e05" providerId="ADAL" clId="{E14F969A-679A-461B-974B-5C3BAA992188}" dt="2022-04-22T02:06:58.352" v="1780" actId="478"/>
          <ac:picMkLst>
            <pc:docMk/>
            <pc:sldMk cId="3835938243" sldId="290"/>
            <ac:picMk id="5" creationId="{8BEDDDB5-EF6F-436B-91B5-E0573F81084E}"/>
          </ac:picMkLst>
        </pc:picChg>
      </pc:sldChg>
      <pc:sldChg chg="addSp delSp modSp new mod">
        <pc:chgData name="Tan, Jiamin" userId="f043955b-5e44-407c-bbd5-97e6e0af4e05" providerId="ADAL" clId="{E14F969A-679A-461B-974B-5C3BAA992188}" dt="2022-04-22T03:16:00.714" v="3504" actId="20577"/>
        <pc:sldMkLst>
          <pc:docMk/>
          <pc:sldMk cId="1697877110" sldId="291"/>
        </pc:sldMkLst>
        <pc:spChg chg="del">
          <ac:chgData name="Tan, Jiamin" userId="f043955b-5e44-407c-bbd5-97e6e0af4e05" providerId="ADAL" clId="{E14F969A-679A-461B-974B-5C3BAA992188}" dt="2022-04-22T03:00:30.672" v="3022" actId="478"/>
          <ac:spMkLst>
            <pc:docMk/>
            <pc:sldMk cId="1697877110" sldId="291"/>
            <ac:spMk id="2" creationId="{422C572F-5D5E-4C70-A2AD-A7B4D9349F48}"/>
          </ac:spMkLst>
        </pc:spChg>
        <pc:spChg chg="del">
          <ac:chgData name="Tan, Jiamin" userId="f043955b-5e44-407c-bbd5-97e6e0af4e05" providerId="ADAL" clId="{E14F969A-679A-461B-974B-5C3BAA992188}" dt="2022-04-22T03:00:32.364" v="3023" actId="478"/>
          <ac:spMkLst>
            <pc:docMk/>
            <pc:sldMk cId="1697877110" sldId="291"/>
            <ac:spMk id="3" creationId="{1281BBAF-6F39-4BAA-ACF5-2893CD143856}"/>
          </ac:spMkLst>
        </pc:spChg>
        <pc:spChg chg="add mod">
          <ac:chgData name="Tan, Jiamin" userId="f043955b-5e44-407c-bbd5-97e6e0af4e05" providerId="ADAL" clId="{E14F969A-679A-461B-974B-5C3BAA992188}" dt="2022-04-22T03:04:28.503" v="3060" actId="20577"/>
          <ac:spMkLst>
            <pc:docMk/>
            <pc:sldMk cId="1697877110" sldId="291"/>
            <ac:spMk id="4" creationId="{0F70EA3F-6548-48A6-B6B4-67CDC36462A8}"/>
          </ac:spMkLst>
        </pc:spChg>
        <pc:spChg chg="add mod">
          <ac:chgData name="Tan, Jiamin" userId="f043955b-5e44-407c-bbd5-97e6e0af4e05" providerId="ADAL" clId="{E14F969A-679A-461B-974B-5C3BAA992188}" dt="2022-04-22T03:16:00.714" v="3504" actId="20577"/>
          <ac:spMkLst>
            <pc:docMk/>
            <pc:sldMk cId="1697877110" sldId="291"/>
            <ac:spMk id="6" creationId="{095EF063-9DDE-4994-94B7-3DCA37FFC13C}"/>
          </ac:spMkLst>
        </pc:spChg>
        <pc:spChg chg="add mod">
          <ac:chgData name="Tan, Jiamin" userId="f043955b-5e44-407c-bbd5-97e6e0af4e05" providerId="ADAL" clId="{E14F969A-679A-461B-974B-5C3BAA992188}" dt="2022-04-22T03:12:27.493" v="3383"/>
          <ac:spMkLst>
            <pc:docMk/>
            <pc:sldMk cId="1697877110" sldId="291"/>
            <ac:spMk id="7" creationId="{ED10DCC9-31B3-438F-A5D1-D7CC3645C6A9}"/>
          </ac:spMkLst>
        </pc:spChg>
        <pc:picChg chg="add mod">
          <ac:chgData name="Tan, Jiamin" userId="f043955b-5e44-407c-bbd5-97e6e0af4e05" providerId="ADAL" clId="{E14F969A-679A-461B-974B-5C3BAA992188}" dt="2022-04-22T03:12:07.291" v="3381" actId="1076"/>
          <ac:picMkLst>
            <pc:docMk/>
            <pc:sldMk cId="1697877110" sldId="291"/>
            <ac:picMk id="5" creationId="{24568E08-785D-4647-A7C4-79DDA7122D9A}"/>
          </ac:picMkLst>
        </pc:picChg>
      </pc:sldChg>
      <pc:sldChg chg="addSp delSp modSp add mod">
        <pc:chgData name="Tan, Jiamin" userId="f043955b-5e44-407c-bbd5-97e6e0af4e05" providerId="ADAL" clId="{E14F969A-679A-461B-974B-5C3BAA992188}" dt="2022-04-23T01:30:47.188" v="5073" actId="20577"/>
        <pc:sldMkLst>
          <pc:docMk/>
          <pc:sldMk cId="2172292820" sldId="292"/>
        </pc:sldMkLst>
        <pc:spChg chg="add mod">
          <ac:chgData name="Tan, Jiamin" userId="f043955b-5e44-407c-bbd5-97e6e0af4e05" providerId="ADAL" clId="{E14F969A-679A-461B-974B-5C3BAA992188}" dt="2022-04-22T03:00:02.974" v="3021" actId="1582"/>
          <ac:spMkLst>
            <pc:docMk/>
            <pc:sldMk cId="2172292820" sldId="292"/>
            <ac:spMk id="3" creationId="{1103565E-8410-4B24-A8F8-A05C4ABADC18}"/>
          </ac:spMkLst>
        </pc:spChg>
        <pc:spChg chg="mod">
          <ac:chgData name="Tan, Jiamin" userId="f043955b-5e44-407c-bbd5-97e6e0af4e05" providerId="ADAL" clId="{E14F969A-679A-461B-974B-5C3BAA992188}" dt="2022-04-22T02:37:26.646" v="2842" actId="20577"/>
          <ac:spMkLst>
            <pc:docMk/>
            <pc:sldMk cId="2172292820" sldId="292"/>
            <ac:spMk id="4" creationId="{0FC32F60-9A56-4F87-8777-22AC07A14AD8}"/>
          </ac:spMkLst>
        </pc:spChg>
        <pc:spChg chg="mod">
          <ac:chgData name="Tan, Jiamin" userId="f043955b-5e44-407c-bbd5-97e6e0af4e05" providerId="ADAL" clId="{E14F969A-679A-461B-974B-5C3BAA992188}" dt="2022-04-23T01:30:47.188" v="5073" actId="20577"/>
          <ac:spMkLst>
            <pc:docMk/>
            <pc:sldMk cId="2172292820" sldId="292"/>
            <ac:spMk id="5" creationId="{687704F2-88A8-4E65-A68C-B8F6F4DF2283}"/>
          </ac:spMkLst>
        </pc:spChg>
        <pc:spChg chg="add mod">
          <ac:chgData name="Tan, Jiamin" userId="f043955b-5e44-407c-bbd5-97e6e0af4e05" providerId="ADAL" clId="{E14F969A-679A-461B-974B-5C3BAA992188}" dt="2022-04-22T02:58:41.465" v="3010"/>
          <ac:spMkLst>
            <pc:docMk/>
            <pc:sldMk cId="2172292820" sldId="292"/>
            <ac:spMk id="6" creationId="{54F6117D-1E44-49E9-B3B0-612B983F2C76}"/>
          </ac:spMkLst>
        </pc:spChg>
        <pc:picChg chg="add mod">
          <ac:chgData name="Tan, Jiamin" userId="f043955b-5e44-407c-bbd5-97e6e0af4e05" providerId="ADAL" clId="{E14F969A-679A-461B-974B-5C3BAA992188}" dt="2022-04-22T02:54:36.769" v="2850" actId="1076"/>
          <ac:picMkLst>
            <pc:docMk/>
            <pc:sldMk cId="2172292820" sldId="292"/>
            <ac:picMk id="2" creationId="{24C5CA42-90BC-41B8-83D1-787AA4D03EA8}"/>
          </ac:picMkLst>
        </pc:picChg>
        <pc:picChg chg="del">
          <ac:chgData name="Tan, Jiamin" userId="f043955b-5e44-407c-bbd5-97e6e0af4e05" providerId="ADAL" clId="{E14F969A-679A-461B-974B-5C3BAA992188}" dt="2022-04-22T02:38:32.329" v="2845" actId="478"/>
          <ac:picMkLst>
            <pc:docMk/>
            <pc:sldMk cId="2172292820" sldId="292"/>
            <ac:picMk id="1026" creationId="{B9EF4407-6E4A-4F08-8379-73DC33E48AB8}"/>
          </ac:picMkLst>
        </pc:picChg>
      </pc:sldChg>
      <pc:sldChg chg="addSp delSp modSp new mod">
        <pc:chgData name="Tan, Jiamin" userId="f043955b-5e44-407c-bbd5-97e6e0af4e05" providerId="ADAL" clId="{E14F969A-679A-461B-974B-5C3BAA992188}" dt="2022-04-22T04:54:27.049" v="5050" actId="1076"/>
        <pc:sldMkLst>
          <pc:docMk/>
          <pc:sldMk cId="1258420456" sldId="293"/>
        </pc:sldMkLst>
        <pc:spChg chg="del">
          <ac:chgData name="Tan, Jiamin" userId="f043955b-5e44-407c-bbd5-97e6e0af4e05" providerId="ADAL" clId="{E14F969A-679A-461B-974B-5C3BAA992188}" dt="2022-04-22T03:16:59.827" v="3506" actId="478"/>
          <ac:spMkLst>
            <pc:docMk/>
            <pc:sldMk cId="1258420456" sldId="293"/>
            <ac:spMk id="2" creationId="{BFEB437F-047C-4C7E-A929-8ECFCD05CC24}"/>
          </ac:spMkLst>
        </pc:spChg>
        <pc:spChg chg="del">
          <ac:chgData name="Tan, Jiamin" userId="f043955b-5e44-407c-bbd5-97e6e0af4e05" providerId="ADAL" clId="{E14F969A-679A-461B-974B-5C3BAA992188}" dt="2022-04-22T03:17:01.350" v="3507" actId="478"/>
          <ac:spMkLst>
            <pc:docMk/>
            <pc:sldMk cId="1258420456" sldId="293"/>
            <ac:spMk id="3" creationId="{0A2FE88D-A807-4E32-A7CC-FAA9A62B247F}"/>
          </ac:spMkLst>
        </pc:spChg>
        <pc:spChg chg="add mod">
          <ac:chgData name="Tan, Jiamin" userId="f043955b-5e44-407c-bbd5-97e6e0af4e05" providerId="ADAL" clId="{E14F969A-679A-461B-974B-5C3BAA992188}" dt="2022-04-22T04:52:11.781" v="4994" actId="1076"/>
          <ac:spMkLst>
            <pc:docMk/>
            <pc:sldMk cId="1258420456" sldId="293"/>
            <ac:spMk id="21" creationId="{05EDBFD3-266F-4387-A0D1-E3E647BCFA4F}"/>
          </ac:spMkLst>
        </pc:spChg>
        <pc:spChg chg="add mod">
          <ac:chgData name="Tan, Jiamin" userId="f043955b-5e44-407c-bbd5-97e6e0af4e05" providerId="ADAL" clId="{E14F969A-679A-461B-974B-5C3BAA992188}" dt="2022-04-22T04:52:14.316" v="4995" actId="1076"/>
          <ac:spMkLst>
            <pc:docMk/>
            <pc:sldMk cId="1258420456" sldId="293"/>
            <ac:spMk id="22" creationId="{2524BE3A-E9B5-47B7-A693-43F0BE97251F}"/>
          </ac:spMkLst>
        </pc:spChg>
        <pc:spChg chg="add mod">
          <ac:chgData name="Tan, Jiamin" userId="f043955b-5e44-407c-bbd5-97e6e0af4e05" providerId="ADAL" clId="{E14F969A-679A-461B-974B-5C3BAA992188}" dt="2022-04-22T04:53:33.378" v="5017" actId="14100"/>
          <ac:spMkLst>
            <pc:docMk/>
            <pc:sldMk cId="1258420456" sldId="293"/>
            <ac:spMk id="23" creationId="{32600AFB-06CF-4AB2-AAB0-13B8F596E608}"/>
          </ac:spMkLst>
        </pc:spChg>
        <pc:spChg chg="add mod">
          <ac:chgData name="Tan, Jiamin" userId="f043955b-5e44-407c-bbd5-97e6e0af4e05" providerId="ADAL" clId="{E14F969A-679A-461B-974B-5C3BAA992188}" dt="2022-04-22T04:53:58.057" v="5034" actId="1076"/>
          <ac:spMkLst>
            <pc:docMk/>
            <pc:sldMk cId="1258420456" sldId="293"/>
            <ac:spMk id="24" creationId="{1536A207-ADE3-404B-8CB2-15AB361C3AE2}"/>
          </ac:spMkLst>
        </pc:spChg>
        <pc:spChg chg="add mod">
          <ac:chgData name="Tan, Jiamin" userId="f043955b-5e44-407c-bbd5-97e6e0af4e05" providerId="ADAL" clId="{E14F969A-679A-461B-974B-5C3BAA992188}" dt="2022-04-22T04:54:13.772" v="5048" actId="20577"/>
          <ac:spMkLst>
            <pc:docMk/>
            <pc:sldMk cId="1258420456" sldId="293"/>
            <ac:spMk id="25" creationId="{BED34D94-14EF-40C0-A756-DEE2765BBA16}"/>
          </ac:spMkLst>
        </pc:spChg>
        <pc:spChg chg="add mod">
          <ac:chgData name="Tan, Jiamin" userId="f043955b-5e44-407c-bbd5-97e6e0af4e05" providerId="ADAL" clId="{E14F969A-679A-461B-974B-5C3BAA992188}" dt="2022-04-22T04:54:27.049" v="5050" actId="1076"/>
          <ac:spMkLst>
            <pc:docMk/>
            <pc:sldMk cId="1258420456" sldId="293"/>
            <ac:spMk id="26" creationId="{E3BF54BC-D8D7-40FC-8144-B0887E965781}"/>
          </ac:spMkLst>
        </pc:spChg>
        <pc:spChg chg="add mod">
          <ac:chgData name="Tan, Jiamin" userId="f043955b-5e44-407c-bbd5-97e6e0af4e05" providerId="ADAL" clId="{E14F969A-679A-461B-974B-5C3BAA992188}" dt="2022-04-22T04:54:27.049" v="5050" actId="1076"/>
          <ac:spMkLst>
            <pc:docMk/>
            <pc:sldMk cId="1258420456" sldId="293"/>
            <ac:spMk id="27" creationId="{D8C00BF2-AFDF-4A86-B5D1-BA508CA97687}"/>
          </ac:spMkLst>
        </pc:spChg>
        <pc:spChg chg="add mod">
          <ac:chgData name="Tan, Jiamin" userId="f043955b-5e44-407c-bbd5-97e6e0af4e05" providerId="ADAL" clId="{E14F969A-679A-461B-974B-5C3BAA992188}" dt="2022-04-22T04:54:27.049" v="5050" actId="1076"/>
          <ac:spMkLst>
            <pc:docMk/>
            <pc:sldMk cId="1258420456" sldId="293"/>
            <ac:spMk id="28" creationId="{299D7768-107F-47CB-86E2-96D2351CDAB8}"/>
          </ac:spMkLst>
        </pc:spChg>
        <pc:picChg chg="add mod modCrop">
          <ac:chgData name="Tan, Jiamin" userId="f043955b-5e44-407c-bbd5-97e6e0af4e05" providerId="ADAL" clId="{E14F969A-679A-461B-974B-5C3BAA992188}" dt="2022-04-22T04:52:18.592" v="4996" actId="732"/>
          <ac:picMkLst>
            <pc:docMk/>
            <pc:sldMk cId="1258420456" sldId="293"/>
            <ac:picMk id="4" creationId="{150C2087-E0DB-4D54-A141-30C96545D5C9}"/>
          </ac:picMkLst>
        </pc:picChg>
        <pc:picChg chg="add mod modCrop">
          <ac:chgData name="Tan, Jiamin" userId="f043955b-5e44-407c-bbd5-97e6e0af4e05" providerId="ADAL" clId="{E14F969A-679A-461B-974B-5C3BAA992188}" dt="2022-04-22T03:59:43.194" v="3703" actId="1076"/>
          <ac:picMkLst>
            <pc:docMk/>
            <pc:sldMk cId="1258420456" sldId="293"/>
            <ac:picMk id="5" creationId="{AA89CA3A-847E-4531-A992-ECFD4E70CAE6}"/>
          </ac:picMkLst>
        </pc:picChg>
        <pc:picChg chg="add mod modCrop">
          <ac:chgData name="Tan, Jiamin" userId="f043955b-5e44-407c-bbd5-97e6e0af4e05" providerId="ADAL" clId="{E14F969A-679A-461B-974B-5C3BAA992188}" dt="2022-04-22T03:59:43.194" v="3703" actId="1076"/>
          <ac:picMkLst>
            <pc:docMk/>
            <pc:sldMk cId="1258420456" sldId="293"/>
            <ac:picMk id="6" creationId="{D0E276FE-28CC-4FE3-942F-FC7F90449938}"/>
          </ac:picMkLst>
        </pc:picChg>
        <pc:picChg chg="add mod modCrop">
          <ac:chgData name="Tan, Jiamin" userId="f043955b-5e44-407c-bbd5-97e6e0af4e05" providerId="ADAL" clId="{E14F969A-679A-461B-974B-5C3BAA992188}" dt="2022-04-22T03:59:43.194" v="3703" actId="1076"/>
          <ac:picMkLst>
            <pc:docMk/>
            <pc:sldMk cId="1258420456" sldId="293"/>
            <ac:picMk id="7" creationId="{4C5A6E84-2F95-4B43-818B-D9CD71356EED}"/>
          </ac:picMkLst>
        </pc:picChg>
        <pc:picChg chg="add del mod modCrop">
          <ac:chgData name="Tan, Jiamin" userId="f043955b-5e44-407c-bbd5-97e6e0af4e05" providerId="ADAL" clId="{E14F969A-679A-461B-974B-5C3BAA992188}" dt="2022-04-22T03:43:26.111" v="3561" actId="21"/>
          <ac:picMkLst>
            <pc:docMk/>
            <pc:sldMk cId="1258420456" sldId="293"/>
            <ac:picMk id="8" creationId="{5B2D294A-0F4C-424D-97C1-F9FE0795772F}"/>
          </ac:picMkLst>
        </pc:picChg>
        <pc:picChg chg="add del mod">
          <ac:chgData name="Tan, Jiamin" userId="f043955b-5e44-407c-bbd5-97e6e0af4e05" providerId="ADAL" clId="{E14F969A-679A-461B-974B-5C3BAA992188}" dt="2022-04-22T03:39:42.290" v="3521" actId="21"/>
          <ac:picMkLst>
            <pc:docMk/>
            <pc:sldMk cId="1258420456" sldId="293"/>
            <ac:picMk id="9" creationId="{0AB7FC8A-5194-4783-B38C-1644D79E6643}"/>
          </ac:picMkLst>
        </pc:picChg>
        <pc:picChg chg="add mod modCrop">
          <ac:chgData name="Tan, Jiamin" userId="f043955b-5e44-407c-bbd5-97e6e0af4e05" providerId="ADAL" clId="{E14F969A-679A-461B-974B-5C3BAA992188}" dt="2022-04-22T04:52:26.606" v="4998" actId="732"/>
          <ac:picMkLst>
            <pc:docMk/>
            <pc:sldMk cId="1258420456" sldId="293"/>
            <ac:picMk id="10" creationId="{E98279EB-DB59-4807-8739-38EDBD9D2F6F}"/>
          </ac:picMkLst>
        </pc:picChg>
        <pc:picChg chg="add mod modCrop">
          <ac:chgData name="Tan, Jiamin" userId="f043955b-5e44-407c-bbd5-97e6e0af4e05" providerId="ADAL" clId="{E14F969A-679A-461B-974B-5C3BAA992188}" dt="2022-04-22T03:59:51.611" v="3704" actId="1076"/>
          <ac:picMkLst>
            <pc:docMk/>
            <pc:sldMk cId="1258420456" sldId="293"/>
            <ac:picMk id="11" creationId="{8D018BA3-CE0C-491B-9F60-0689D76D3EC8}"/>
          </ac:picMkLst>
        </pc:picChg>
        <pc:picChg chg="add mod modCrop">
          <ac:chgData name="Tan, Jiamin" userId="f043955b-5e44-407c-bbd5-97e6e0af4e05" providerId="ADAL" clId="{E14F969A-679A-461B-974B-5C3BAA992188}" dt="2022-04-22T03:59:51.611" v="3704" actId="1076"/>
          <ac:picMkLst>
            <pc:docMk/>
            <pc:sldMk cId="1258420456" sldId="293"/>
            <ac:picMk id="12" creationId="{81324C6A-CB68-4F68-BB15-55F82B0D8A7F}"/>
          </ac:picMkLst>
        </pc:picChg>
        <pc:picChg chg="add mod modCrop">
          <ac:chgData name="Tan, Jiamin" userId="f043955b-5e44-407c-bbd5-97e6e0af4e05" providerId="ADAL" clId="{E14F969A-679A-461B-974B-5C3BAA992188}" dt="2022-04-22T03:59:51.611" v="3704" actId="1076"/>
          <ac:picMkLst>
            <pc:docMk/>
            <pc:sldMk cId="1258420456" sldId="293"/>
            <ac:picMk id="13" creationId="{5675171C-422B-4A20-BC6C-5F1FF2A1329E}"/>
          </ac:picMkLst>
        </pc:picChg>
        <pc:picChg chg="add del mod">
          <ac:chgData name="Tan, Jiamin" userId="f043955b-5e44-407c-bbd5-97e6e0af4e05" providerId="ADAL" clId="{E14F969A-679A-461B-974B-5C3BAA992188}" dt="2022-04-22T03:51:04.985" v="3613" actId="21"/>
          <ac:picMkLst>
            <pc:docMk/>
            <pc:sldMk cId="1258420456" sldId="293"/>
            <ac:picMk id="14" creationId="{7FF0F3C2-7602-4B9B-98DE-4A6FFD8AF158}"/>
          </ac:picMkLst>
        </pc:picChg>
        <pc:picChg chg="add del mod">
          <ac:chgData name="Tan, Jiamin" userId="f043955b-5e44-407c-bbd5-97e6e0af4e05" providerId="ADAL" clId="{E14F969A-679A-461B-974B-5C3BAA992188}" dt="2022-04-22T03:51:16.559" v="3617" actId="21"/>
          <ac:picMkLst>
            <pc:docMk/>
            <pc:sldMk cId="1258420456" sldId="293"/>
            <ac:picMk id="15" creationId="{17EC6D9E-1B89-487D-A69D-651A3D69A3AD}"/>
          </ac:picMkLst>
        </pc:picChg>
        <pc:picChg chg="add del mod">
          <ac:chgData name="Tan, Jiamin" userId="f043955b-5e44-407c-bbd5-97e6e0af4e05" providerId="ADAL" clId="{E14F969A-679A-461B-974B-5C3BAA992188}" dt="2022-04-22T03:52:18.691" v="3631" actId="21"/>
          <ac:picMkLst>
            <pc:docMk/>
            <pc:sldMk cId="1258420456" sldId="293"/>
            <ac:picMk id="16" creationId="{0073DEA6-E3CC-42FE-8BA2-30A5FE43A14B}"/>
          </ac:picMkLst>
        </pc:picChg>
        <pc:picChg chg="add del mod">
          <ac:chgData name="Tan, Jiamin" userId="f043955b-5e44-407c-bbd5-97e6e0af4e05" providerId="ADAL" clId="{E14F969A-679A-461B-974B-5C3BAA992188}" dt="2022-04-22T04:00:11.521" v="3708" actId="21"/>
          <ac:picMkLst>
            <pc:docMk/>
            <pc:sldMk cId="1258420456" sldId="293"/>
            <ac:picMk id="17" creationId="{3F7302C7-A614-4987-82BC-4B67BDF50972}"/>
          </ac:picMkLst>
        </pc:picChg>
        <pc:picChg chg="add del mod">
          <ac:chgData name="Tan, Jiamin" userId="f043955b-5e44-407c-bbd5-97e6e0af4e05" providerId="ADAL" clId="{E14F969A-679A-461B-974B-5C3BAA992188}" dt="2022-04-22T04:00:11.521" v="3708" actId="21"/>
          <ac:picMkLst>
            <pc:docMk/>
            <pc:sldMk cId="1258420456" sldId="293"/>
            <ac:picMk id="18" creationId="{7D00818E-6E56-49DD-8B2A-C2B5A27A10BE}"/>
          </ac:picMkLst>
        </pc:picChg>
        <pc:picChg chg="add del mod">
          <ac:chgData name="Tan, Jiamin" userId="f043955b-5e44-407c-bbd5-97e6e0af4e05" providerId="ADAL" clId="{E14F969A-679A-461B-974B-5C3BAA992188}" dt="2022-04-22T04:00:11.521" v="3708" actId="21"/>
          <ac:picMkLst>
            <pc:docMk/>
            <pc:sldMk cId="1258420456" sldId="293"/>
            <ac:picMk id="19" creationId="{E5E19E8E-6B66-461C-9265-08F4E9BB50F4}"/>
          </ac:picMkLst>
        </pc:picChg>
        <pc:picChg chg="add del mod">
          <ac:chgData name="Tan, Jiamin" userId="f043955b-5e44-407c-bbd5-97e6e0af4e05" providerId="ADAL" clId="{E14F969A-679A-461B-974B-5C3BAA992188}" dt="2022-04-22T04:00:11.521" v="3708" actId="21"/>
          <ac:picMkLst>
            <pc:docMk/>
            <pc:sldMk cId="1258420456" sldId="293"/>
            <ac:picMk id="20" creationId="{9C108154-8B19-484A-AE55-0CE16D2824B7}"/>
          </ac:picMkLst>
        </pc:picChg>
      </pc:sldChg>
      <pc:sldChg chg="addSp delSp modSp new mod">
        <pc:chgData name="Tan, Jiamin" userId="f043955b-5e44-407c-bbd5-97e6e0af4e05" providerId="ADAL" clId="{E14F969A-679A-461B-974B-5C3BAA992188}" dt="2022-04-22T04:54:38.906" v="5052"/>
        <pc:sldMkLst>
          <pc:docMk/>
          <pc:sldMk cId="2256650791" sldId="294"/>
        </pc:sldMkLst>
        <pc:spChg chg="del">
          <ac:chgData name="Tan, Jiamin" userId="f043955b-5e44-407c-bbd5-97e6e0af4e05" providerId="ADAL" clId="{E14F969A-679A-461B-974B-5C3BAA992188}" dt="2022-04-22T03:39:49.605" v="3524" actId="478"/>
          <ac:spMkLst>
            <pc:docMk/>
            <pc:sldMk cId="2256650791" sldId="294"/>
            <ac:spMk id="2" creationId="{84736EB8-CD3B-4834-8235-63E905C0B1E5}"/>
          </ac:spMkLst>
        </pc:spChg>
        <pc:spChg chg="del">
          <ac:chgData name="Tan, Jiamin" userId="f043955b-5e44-407c-bbd5-97e6e0af4e05" providerId="ADAL" clId="{E14F969A-679A-461B-974B-5C3BAA992188}" dt="2022-04-22T03:39:48.956" v="3523" actId="478"/>
          <ac:spMkLst>
            <pc:docMk/>
            <pc:sldMk cId="2256650791" sldId="294"/>
            <ac:spMk id="3" creationId="{B855FA72-C52E-4214-BF96-9D0764FD9BEA}"/>
          </ac:spMkLst>
        </pc:spChg>
        <pc:spChg chg="add mod">
          <ac:chgData name="Tan, Jiamin" userId="f043955b-5e44-407c-bbd5-97e6e0af4e05" providerId="ADAL" clId="{E14F969A-679A-461B-974B-5C3BAA992188}" dt="2022-04-22T04:51:44.450" v="4990" actId="1076"/>
          <ac:spMkLst>
            <pc:docMk/>
            <pc:sldMk cId="2256650791" sldId="294"/>
            <ac:spMk id="18" creationId="{4CDCF05E-EB99-4647-95C9-B4D085313B13}"/>
          </ac:spMkLst>
        </pc:spChg>
        <pc:spChg chg="add mod">
          <ac:chgData name="Tan, Jiamin" userId="f043955b-5e44-407c-bbd5-97e6e0af4e05" providerId="ADAL" clId="{E14F969A-679A-461B-974B-5C3BAA992188}" dt="2022-04-22T04:51:50.554" v="4991" actId="1076"/>
          <ac:spMkLst>
            <pc:docMk/>
            <pc:sldMk cId="2256650791" sldId="294"/>
            <ac:spMk id="19" creationId="{700E87F9-FFDE-4E67-B757-AD75A7C4C98B}"/>
          </ac:spMkLst>
        </pc:spChg>
        <pc:spChg chg="add mod">
          <ac:chgData name="Tan, Jiamin" userId="f043955b-5e44-407c-bbd5-97e6e0af4e05" providerId="ADAL" clId="{E14F969A-679A-461B-974B-5C3BAA992188}" dt="2022-04-22T04:54:32.462" v="5051"/>
          <ac:spMkLst>
            <pc:docMk/>
            <pc:sldMk cId="2256650791" sldId="294"/>
            <ac:spMk id="20" creationId="{EFFC0778-44AC-4C2D-9A6F-BE9EA7E3D4CE}"/>
          </ac:spMkLst>
        </pc:spChg>
        <pc:spChg chg="add mod">
          <ac:chgData name="Tan, Jiamin" userId="f043955b-5e44-407c-bbd5-97e6e0af4e05" providerId="ADAL" clId="{E14F969A-679A-461B-974B-5C3BAA992188}" dt="2022-04-22T04:54:32.462" v="5051"/>
          <ac:spMkLst>
            <pc:docMk/>
            <pc:sldMk cId="2256650791" sldId="294"/>
            <ac:spMk id="21" creationId="{F0499BCB-83F2-4047-A3B4-BBE75D56005F}"/>
          </ac:spMkLst>
        </pc:spChg>
        <pc:spChg chg="add mod">
          <ac:chgData name="Tan, Jiamin" userId="f043955b-5e44-407c-bbd5-97e6e0af4e05" providerId="ADAL" clId="{E14F969A-679A-461B-974B-5C3BAA992188}" dt="2022-04-22T04:54:32.462" v="5051"/>
          <ac:spMkLst>
            <pc:docMk/>
            <pc:sldMk cId="2256650791" sldId="294"/>
            <ac:spMk id="22" creationId="{7B0EF1A3-EC59-40CF-BC1B-9B8E9D44ADED}"/>
          </ac:spMkLst>
        </pc:spChg>
        <pc:spChg chg="add mod">
          <ac:chgData name="Tan, Jiamin" userId="f043955b-5e44-407c-bbd5-97e6e0af4e05" providerId="ADAL" clId="{E14F969A-679A-461B-974B-5C3BAA992188}" dt="2022-04-22T04:54:38.906" v="5052"/>
          <ac:spMkLst>
            <pc:docMk/>
            <pc:sldMk cId="2256650791" sldId="294"/>
            <ac:spMk id="23" creationId="{E6DFFA4A-4B8E-4A22-A7B6-226FAC7BD618}"/>
          </ac:spMkLst>
        </pc:spChg>
        <pc:spChg chg="add mod">
          <ac:chgData name="Tan, Jiamin" userId="f043955b-5e44-407c-bbd5-97e6e0af4e05" providerId="ADAL" clId="{E14F969A-679A-461B-974B-5C3BAA992188}" dt="2022-04-22T04:54:38.906" v="5052"/>
          <ac:spMkLst>
            <pc:docMk/>
            <pc:sldMk cId="2256650791" sldId="294"/>
            <ac:spMk id="24" creationId="{DA0A09AB-6287-4076-A036-50320E36D45C}"/>
          </ac:spMkLst>
        </pc:spChg>
        <pc:spChg chg="add mod">
          <ac:chgData name="Tan, Jiamin" userId="f043955b-5e44-407c-bbd5-97e6e0af4e05" providerId="ADAL" clId="{E14F969A-679A-461B-974B-5C3BAA992188}" dt="2022-04-22T04:54:38.906" v="5052"/>
          <ac:spMkLst>
            <pc:docMk/>
            <pc:sldMk cId="2256650791" sldId="294"/>
            <ac:spMk id="25" creationId="{B5D70DA6-8346-484A-B616-79310CEA046B}"/>
          </ac:spMkLst>
        </pc:spChg>
        <pc:picChg chg="add del mod modCrop">
          <ac:chgData name="Tan, Jiamin" userId="f043955b-5e44-407c-bbd5-97e6e0af4e05" providerId="ADAL" clId="{E14F969A-679A-461B-974B-5C3BAA992188}" dt="2022-04-22T03:52:10.456" v="3627" actId="21"/>
          <ac:picMkLst>
            <pc:docMk/>
            <pc:sldMk cId="2256650791" sldId="294"/>
            <ac:picMk id="4" creationId="{378E047E-546F-456F-831B-00148EEFA453}"/>
          </ac:picMkLst>
        </pc:picChg>
        <pc:picChg chg="add del mod modCrop">
          <ac:chgData name="Tan, Jiamin" userId="f043955b-5e44-407c-bbd5-97e6e0af4e05" providerId="ADAL" clId="{E14F969A-679A-461B-974B-5C3BAA992188}" dt="2022-04-22T03:50:33.880" v="3604" actId="21"/>
          <ac:picMkLst>
            <pc:docMk/>
            <pc:sldMk cId="2256650791" sldId="294"/>
            <ac:picMk id="5" creationId="{A31A0923-5046-4DA2-9E48-831C78BB277C}"/>
          </ac:picMkLst>
        </pc:picChg>
        <pc:picChg chg="add del mod">
          <ac:chgData name="Tan, Jiamin" userId="f043955b-5e44-407c-bbd5-97e6e0af4e05" providerId="ADAL" clId="{E14F969A-679A-461B-974B-5C3BAA992188}" dt="2022-04-22T04:00:02.318" v="3705" actId="21"/>
          <ac:picMkLst>
            <pc:docMk/>
            <pc:sldMk cId="2256650791" sldId="294"/>
            <ac:picMk id="6" creationId="{B0BFEE1F-3B50-438A-8A3E-9B1BF0F25A91}"/>
          </ac:picMkLst>
        </pc:picChg>
        <pc:picChg chg="add del mod modCrop">
          <ac:chgData name="Tan, Jiamin" userId="f043955b-5e44-407c-bbd5-97e6e0af4e05" providerId="ADAL" clId="{E14F969A-679A-461B-974B-5C3BAA992188}" dt="2022-04-22T04:00:02.318" v="3705" actId="21"/>
          <ac:picMkLst>
            <pc:docMk/>
            <pc:sldMk cId="2256650791" sldId="294"/>
            <ac:picMk id="7" creationId="{BAF23D90-CE39-4CD6-8699-3AED6E4398B8}"/>
          </ac:picMkLst>
        </pc:picChg>
        <pc:picChg chg="add del mod">
          <ac:chgData name="Tan, Jiamin" userId="f043955b-5e44-407c-bbd5-97e6e0af4e05" providerId="ADAL" clId="{E14F969A-679A-461B-974B-5C3BAA992188}" dt="2022-04-22T04:00:02.318" v="3705" actId="21"/>
          <ac:picMkLst>
            <pc:docMk/>
            <pc:sldMk cId="2256650791" sldId="294"/>
            <ac:picMk id="8" creationId="{B4F63B3C-B90C-4820-A920-F9EC2B8B93C8}"/>
          </ac:picMkLst>
        </pc:picChg>
        <pc:picChg chg="add del mod modCrop">
          <ac:chgData name="Tan, Jiamin" userId="f043955b-5e44-407c-bbd5-97e6e0af4e05" providerId="ADAL" clId="{E14F969A-679A-461B-974B-5C3BAA992188}" dt="2022-04-22T04:00:02.318" v="3705" actId="21"/>
          <ac:picMkLst>
            <pc:docMk/>
            <pc:sldMk cId="2256650791" sldId="294"/>
            <ac:picMk id="9" creationId="{64F2C6F8-A13C-4F36-8F3B-D272DD025DBC}"/>
          </ac:picMkLst>
        </pc:picChg>
        <pc:picChg chg="add mod modCrop">
          <ac:chgData name="Tan, Jiamin" userId="f043955b-5e44-407c-bbd5-97e6e0af4e05" providerId="ADAL" clId="{E14F969A-679A-461B-974B-5C3BAA992188}" dt="2022-04-22T04:52:02.853" v="4993" actId="732"/>
          <ac:picMkLst>
            <pc:docMk/>
            <pc:sldMk cId="2256650791" sldId="294"/>
            <ac:picMk id="10" creationId="{625F93B7-7B2B-4EAA-8C2B-035E3F1906F4}"/>
          </ac:picMkLst>
        </pc:picChg>
        <pc:picChg chg="add mod modCrop">
          <ac:chgData name="Tan, Jiamin" userId="f043955b-5e44-407c-bbd5-97e6e0af4e05" providerId="ADAL" clId="{E14F969A-679A-461B-974B-5C3BAA992188}" dt="2022-04-22T04:00:23.363" v="3710" actId="1076"/>
          <ac:picMkLst>
            <pc:docMk/>
            <pc:sldMk cId="2256650791" sldId="294"/>
            <ac:picMk id="11" creationId="{34EC0024-AFFF-44E9-A6A6-12CEE27F2FAC}"/>
          </ac:picMkLst>
        </pc:picChg>
        <pc:picChg chg="add mod modCrop">
          <ac:chgData name="Tan, Jiamin" userId="f043955b-5e44-407c-bbd5-97e6e0af4e05" providerId="ADAL" clId="{E14F969A-679A-461B-974B-5C3BAA992188}" dt="2022-04-22T04:00:23.363" v="3710" actId="1076"/>
          <ac:picMkLst>
            <pc:docMk/>
            <pc:sldMk cId="2256650791" sldId="294"/>
            <ac:picMk id="12" creationId="{D2EFE092-EFDC-4297-A46F-A4AC58413CCD}"/>
          </ac:picMkLst>
        </pc:picChg>
        <pc:picChg chg="add mod modCrop">
          <ac:chgData name="Tan, Jiamin" userId="f043955b-5e44-407c-bbd5-97e6e0af4e05" providerId="ADAL" clId="{E14F969A-679A-461B-974B-5C3BAA992188}" dt="2022-04-22T04:00:23.363" v="3710" actId="1076"/>
          <ac:picMkLst>
            <pc:docMk/>
            <pc:sldMk cId="2256650791" sldId="294"/>
            <ac:picMk id="13" creationId="{6992586A-CEB5-43BF-9C97-43F4664A4F8F}"/>
          </ac:picMkLst>
        </pc:picChg>
        <pc:picChg chg="add mod modCrop">
          <ac:chgData name="Tan, Jiamin" userId="f043955b-5e44-407c-bbd5-97e6e0af4e05" providerId="ADAL" clId="{E14F969A-679A-461B-974B-5C3BAA992188}" dt="2022-04-22T04:51:57.030" v="4992" actId="732"/>
          <ac:picMkLst>
            <pc:docMk/>
            <pc:sldMk cId="2256650791" sldId="294"/>
            <ac:picMk id="14" creationId="{9023A1DE-FDB8-4F0D-8933-9FE26121B63A}"/>
          </ac:picMkLst>
        </pc:picChg>
        <pc:picChg chg="add mod">
          <ac:chgData name="Tan, Jiamin" userId="f043955b-5e44-407c-bbd5-97e6e0af4e05" providerId="ADAL" clId="{E14F969A-679A-461B-974B-5C3BAA992188}" dt="2022-04-22T04:00:13.024" v="3709"/>
          <ac:picMkLst>
            <pc:docMk/>
            <pc:sldMk cId="2256650791" sldId="294"/>
            <ac:picMk id="15" creationId="{F35C8FB0-6D2D-4B15-B459-62AA924C0098}"/>
          </ac:picMkLst>
        </pc:picChg>
        <pc:picChg chg="add mod">
          <ac:chgData name="Tan, Jiamin" userId="f043955b-5e44-407c-bbd5-97e6e0af4e05" providerId="ADAL" clId="{E14F969A-679A-461B-974B-5C3BAA992188}" dt="2022-04-22T04:00:13.024" v="3709"/>
          <ac:picMkLst>
            <pc:docMk/>
            <pc:sldMk cId="2256650791" sldId="294"/>
            <ac:picMk id="16" creationId="{A089321D-B2C4-462F-9AE7-0FD4C0EBD037}"/>
          </ac:picMkLst>
        </pc:picChg>
        <pc:picChg chg="add mod">
          <ac:chgData name="Tan, Jiamin" userId="f043955b-5e44-407c-bbd5-97e6e0af4e05" providerId="ADAL" clId="{E14F969A-679A-461B-974B-5C3BAA992188}" dt="2022-04-22T04:00:13.024" v="3709"/>
          <ac:picMkLst>
            <pc:docMk/>
            <pc:sldMk cId="2256650791" sldId="294"/>
            <ac:picMk id="17" creationId="{20DA46C7-DFB7-4F7B-98A0-596580FEF41D}"/>
          </ac:picMkLst>
        </pc:picChg>
      </pc:sldChg>
      <pc:sldChg chg="addSp delSp modSp new mod">
        <pc:chgData name="Tan, Jiamin" userId="f043955b-5e44-407c-bbd5-97e6e0af4e05" providerId="ADAL" clId="{E14F969A-679A-461B-974B-5C3BAA992188}" dt="2022-04-22T04:24:42.683" v="4079" actId="1076"/>
        <pc:sldMkLst>
          <pc:docMk/>
          <pc:sldMk cId="2105519459" sldId="295"/>
        </pc:sldMkLst>
        <pc:spChg chg="del">
          <ac:chgData name="Tan, Jiamin" userId="f043955b-5e44-407c-bbd5-97e6e0af4e05" providerId="ADAL" clId="{E14F969A-679A-461B-974B-5C3BAA992188}" dt="2022-04-22T04:03:30.453" v="3782" actId="478"/>
          <ac:spMkLst>
            <pc:docMk/>
            <pc:sldMk cId="2105519459" sldId="295"/>
            <ac:spMk id="2" creationId="{645C69FF-3450-4BDC-A65C-D91722A5C11C}"/>
          </ac:spMkLst>
        </pc:spChg>
        <pc:spChg chg="del">
          <ac:chgData name="Tan, Jiamin" userId="f043955b-5e44-407c-bbd5-97e6e0af4e05" providerId="ADAL" clId="{E14F969A-679A-461B-974B-5C3BAA992188}" dt="2022-04-22T04:03:31.371" v="3783" actId="478"/>
          <ac:spMkLst>
            <pc:docMk/>
            <pc:sldMk cId="2105519459" sldId="295"/>
            <ac:spMk id="3" creationId="{F46CF0D0-1E27-4766-B98B-B5BEE3B1841D}"/>
          </ac:spMkLst>
        </pc:spChg>
        <pc:spChg chg="add mod">
          <ac:chgData name="Tan, Jiamin" userId="f043955b-5e44-407c-bbd5-97e6e0af4e05" providerId="ADAL" clId="{E14F969A-679A-461B-974B-5C3BAA992188}" dt="2022-04-22T04:24:36.124" v="4078" actId="20577"/>
          <ac:spMkLst>
            <pc:docMk/>
            <pc:sldMk cId="2105519459" sldId="295"/>
            <ac:spMk id="7" creationId="{EDE626A7-6E78-4A7C-A28C-DE49E89A57FD}"/>
          </ac:spMkLst>
        </pc:spChg>
        <pc:picChg chg="add mod">
          <ac:chgData name="Tan, Jiamin" userId="f043955b-5e44-407c-bbd5-97e6e0af4e05" providerId="ADAL" clId="{E14F969A-679A-461B-974B-5C3BAA992188}" dt="2022-04-22T04:24:29.032" v="4066" actId="1076"/>
          <ac:picMkLst>
            <pc:docMk/>
            <pc:sldMk cId="2105519459" sldId="295"/>
            <ac:picMk id="4" creationId="{763808EC-AC42-42D8-8AD8-579CD65644FF}"/>
          </ac:picMkLst>
        </pc:picChg>
        <pc:picChg chg="add mod">
          <ac:chgData name="Tan, Jiamin" userId="f043955b-5e44-407c-bbd5-97e6e0af4e05" providerId="ADAL" clId="{E14F969A-679A-461B-974B-5C3BAA992188}" dt="2022-04-22T04:24:42.683" v="4079" actId="1076"/>
          <ac:picMkLst>
            <pc:docMk/>
            <pc:sldMk cId="2105519459" sldId="295"/>
            <ac:picMk id="6" creationId="{2DA8AFE3-9A85-4D30-BA22-643CEC4E7D45}"/>
          </ac:picMkLst>
        </pc:picChg>
      </pc:sldChg>
      <pc:sldChg chg="addSp modSp add mod">
        <pc:chgData name="Tan, Jiamin" userId="f043955b-5e44-407c-bbd5-97e6e0af4e05" providerId="ADAL" clId="{E14F969A-679A-461B-974B-5C3BAA992188}" dt="2022-04-22T04:18:58.477" v="4049" actId="20577"/>
        <pc:sldMkLst>
          <pc:docMk/>
          <pc:sldMk cId="4134485247" sldId="296"/>
        </pc:sldMkLst>
        <pc:spChg chg="mod">
          <ac:chgData name="Tan, Jiamin" userId="f043955b-5e44-407c-bbd5-97e6e0af4e05" providerId="ADAL" clId="{E14F969A-679A-461B-974B-5C3BAA992188}" dt="2022-04-22T04:04:45.682" v="3799" actId="20577"/>
          <ac:spMkLst>
            <pc:docMk/>
            <pc:sldMk cId="4134485247" sldId="296"/>
            <ac:spMk id="4" creationId="{CFFCD380-DA60-4B97-83AE-48DFD6BBC776}"/>
          </ac:spMkLst>
        </pc:spChg>
        <pc:spChg chg="add mod">
          <ac:chgData name="Tan, Jiamin" userId="f043955b-5e44-407c-bbd5-97e6e0af4e05" providerId="ADAL" clId="{E14F969A-679A-461B-974B-5C3BAA992188}" dt="2022-04-22T04:18:58.477" v="4049" actId="20577"/>
          <ac:spMkLst>
            <pc:docMk/>
            <pc:sldMk cId="4134485247" sldId="296"/>
            <ac:spMk id="5" creationId="{5836D308-4E2F-4988-A411-0CA9E31C79D4}"/>
          </ac:spMkLst>
        </pc:spChg>
        <pc:spChg chg="mod">
          <ac:chgData name="Tan, Jiamin" userId="f043955b-5e44-407c-bbd5-97e6e0af4e05" providerId="ADAL" clId="{E14F969A-679A-461B-974B-5C3BAA992188}" dt="2022-04-22T04:18:25.281" v="4041" actId="20577"/>
          <ac:spMkLst>
            <pc:docMk/>
            <pc:sldMk cId="4134485247" sldId="296"/>
            <ac:spMk id="7" creationId="{2D2B7FA8-B28E-40DF-BE9D-3A79DCC54108}"/>
          </ac:spMkLst>
        </pc:spChg>
        <pc:spChg chg="add mod">
          <ac:chgData name="Tan, Jiamin" userId="f043955b-5e44-407c-bbd5-97e6e0af4e05" providerId="ADAL" clId="{E14F969A-679A-461B-974B-5C3BAA992188}" dt="2022-04-22T04:17:51.780" v="4037" actId="1076"/>
          <ac:spMkLst>
            <pc:docMk/>
            <pc:sldMk cId="4134485247" sldId="296"/>
            <ac:spMk id="10" creationId="{58CBAF55-AE7B-4202-8A57-FC1CA7BD6A2D}"/>
          </ac:spMkLst>
        </pc:spChg>
        <pc:spChg chg="add mod">
          <ac:chgData name="Tan, Jiamin" userId="f043955b-5e44-407c-bbd5-97e6e0af4e05" providerId="ADAL" clId="{E14F969A-679A-461B-974B-5C3BAA992188}" dt="2022-04-22T04:18:05.699" v="4039" actId="20577"/>
          <ac:spMkLst>
            <pc:docMk/>
            <pc:sldMk cId="4134485247" sldId="296"/>
            <ac:spMk id="15" creationId="{58839A46-20DF-48D8-AE51-9FDC3318D7F5}"/>
          </ac:spMkLst>
        </pc:spChg>
        <pc:cxnChg chg="add mod">
          <ac:chgData name="Tan, Jiamin" userId="f043955b-5e44-407c-bbd5-97e6e0af4e05" providerId="ADAL" clId="{E14F969A-679A-461B-974B-5C3BAA992188}" dt="2022-04-22T04:17:18.587" v="4029" actId="14100"/>
          <ac:cxnSpMkLst>
            <pc:docMk/>
            <pc:sldMk cId="4134485247" sldId="296"/>
            <ac:cxnSpMk id="3" creationId="{CC60221A-30D0-48C6-8ED8-74FCF408C629}"/>
          </ac:cxnSpMkLst>
        </pc:cxnChg>
        <pc:cxnChg chg="add mod">
          <ac:chgData name="Tan, Jiamin" userId="f043955b-5e44-407c-bbd5-97e6e0af4e05" providerId="ADAL" clId="{E14F969A-679A-461B-974B-5C3BAA992188}" dt="2022-04-22T04:18:39.091" v="4043" actId="14100"/>
          <ac:cxnSpMkLst>
            <pc:docMk/>
            <pc:sldMk cId="4134485247" sldId="296"/>
            <ac:cxnSpMk id="12" creationId="{9EAACFDB-E6B0-4A17-9C88-21EB29A60E89}"/>
          </ac:cxnSpMkLst>
        </pc:cxnChg>
      </pc:sldChg>
      <pc:sldChg chg="addSp delSp modSp new mod">
        <pc:chgData name="Tan, Jiamin" userId="f043955b-5e44-407c-bbd5-97e6e0af4e05" providerId="ADAL" clId="{E14F969A-679A-461B-974B-5C3BAA992188}" dt="2022-04-23T01:31:17.742" v="5100" actId="20577"/>
        <pc:sldMkLst>
          <pc:docMk/>
          <pc:sldMk cId="326308720" sldId="297"/>
        </pc:sldMkLst>
        <pc:spChg chg="del">
          <ac:chgData name="Tan, Jiamin" userId="f043955b-5e44-407c-bbd5-97e6e0af4e05" providerId="ADAL" clId="{E14F969A-679A-461B-974B-5C3BAA992188}" dt="2022-04-22T04:25:23.407" v="4081" actId="478"/>
          <ac:spMkLst>
            <pc:docMk/>
            <pc:sldMk cId="326308720" sldId="297"/>
            <ac:spMk id="2" creationId="{0A47FB5A-5C3B-44B1-831B-0E02CE2C73BD}"/>
          </ac:spMkLst>
        </pc:spChg>
        <pc:spChg chg="del">
          <ac:chgData name="Tan, Jiamin" userId="f043955b-5e44-407c-bbd5-97e6e0af4e05" providerId="ADAL" clId="{E14F969A-679A-461B-974B-5C3BAA992188}" dt="2022-04-22T04:25:24.322" v="4082" actId="478"/>
          <ac:spMkLst>
            <pc:docMk/>
            <pc:sldMk cId="326308720" sldId="297"/>
            <ac:spMk id="3" creationId="{8FE878F9-ADC0-41C9-AE6F-D08549ED71F5}"/>
          </ac:spMkLst>
        </pc:spChg>
        <pc:spChg chg="add mod">
          <ac:chgData name="Tan, Jiamin" userId="f043955b-5e44-407c-bbd5-97e6e0af4e05" providerId="ADAL" clId="{E14F969A-679A-461B-974B-5C3BAA992188}" dt="2022-04-22T04:26:50.053" v="4144" actId="20577"/>
          <ac:spMkLst>
            <pc:docMk/>
            <pc:sldMk cId="326308720" sldId="297"/>
            <ac:spMk id="4" creationId="{3B1AD2BA-1010-4F41-A7F4-385992516D66}"/>
          </ac:spMkLst>
        </pc:spChg>
        <pc:spChg chg="add mod">
          <ac:chgData name="Tan, Jiamin" userId="f043955b-5e44-407c-bbd5-97e6e0af4e05" providerId="ADAL" clId="{E14F969A-679A-461B-974B-5C3BAA992188}" dt="2022-04-22T04:29:57.507" v="4272" actId="20577"/>
          <ac:spMkLst>
            <pc:docMk/>
            <pc:sldMk cId="326308720" sldId="297"/>
            <ac:spMk id="5" creationId="{41D24D29-83D8-4CBA-9E00-8BEF98879DDB}"/>
          </ac:spMkLst>
        </pc:spChg>
        <pc:spChg chg="add mod">
          <ac:chgData name="Tan, Jiamin" userId="f043955b-5e44-407c-bbd5-97e6e0af4e05" providerId="ADAL" clId="{E14F969A-679A-461B-974B-5C3BAA992188}" dt="2022-04-23T01:31:05.331" v="5082" actId="20577"/>
          <ac:spMkLst>
            <pc:docMk/>
            <pc:sldMk cId="326308720" sldId="297"/>
            <ac:spMk id="6" creationId="{8F93858D-D92A-4E59-A48E-63172CDFCD75}"/>
          </ac:spMkLst>
        </pc:spChg>
        <pc:spChg chg="add mod">
          <ac:chgData name="Tan, Jiamin" userId="f043955b-5e44-407c-bbd5-97e6e0af4e05" providerId="ADAL" clId="{E14F969A-679A-461B-974B-5C3BAA992188}" dt="2022-04-23T01:31:17.742" v="5100" actId="20577"/>
          <ac:spMkLst>
            <pc:docMk/>
            <pc:sldMk cId="326308720" sldId="297"/>
            <ac:spMk id="7" creationId="{9BE162B3-BC06-4586-ADFB-B847E9801E5E}"/>
          </ac:spMkLst>
        </pc:spChg>
      </pc:sldChg>
      <pc:sldChg chg="addSp delSp modSp new mod">
        <pc:chgData name="Tan, Jiamin" userId="f043955b-5e44-407c-bbd5-97e6e0af4e05" providerId="ADAL" clId="{E14F969A-679A-461B-974B-5C3BAA992188}" dt="2022-04-22T04:43:40.696" v="4534" actId="20577"/>
        <pc:sldMkLst>
          <pc:docMk/>
          <pc:sldMk cId="2264254888" sldId="298"/>
        </pc:sldMkLst>
        <pc:spChg chg="del">
          <ac:chgData name="Tan, Jiamin" userId="f043955b-5e44-407c-bbd5-97e6e0af4e05" providerId="ADAL" clId="{E14F969A-679A-461B-974B-5C3BAA992188}" dt="2022-04-22T04:32:54.609" v="4309" actId="478"/>
          <ac:spMkLst>
            <pc:docMk/>
            <pc:sldMk cId="2264254888" sldId="298"/>
            <ac:spMk id="2" creationId="{AB6860B6-0EB6-4CDD-8499-64AAA325C3CC}"/>
          </ac:spMkLst>
        </pc:spChg>
        <pc:spChg chg="del">
          <ac:chgData name="Tan, Jiamin" userId="f043955b-5e44-407c-bbd5-97e6e0af4e05" providerId="ADAL" clId="{E14F969A-679A-461B-974B-5C3BAA992188}" dt="2022-04-22T04:32:53.645" v="4308" actId="478"/>
          <ac:spMkLst>
            <pc:docMk/>
            <pc:sldMk cId="2264254888" sldId="298"/>
            <ac:spMk id="3" creationId="{35F51136-82DA-4031-B439-3DB0F227FADC}"/>
          </ac:spMkLst>
        </pc:spChg>
        <pc:spChg chg="add del mod">
          <ac:chgData name="Tan, Jiamin" userId="f043955b-5e44-407c-bbd5-97e6e0af4e05" providerId="ADAL" clId="{E14F969A-679A-461B-974B-5C3BAA992188}" dt="2022-04-22T04:39:58.337" v="4342" actId="478"/>
          <ac:spMkLst>
            <pc:docMk/>
            <pc:sldMk cId="2264254888" sldId="298"/>
            <ac:spMk id="4" creationId="{8E2412FE-A559-4A79-B0D3-FAFEC7AEA2C1}"/>
          </ac:spMkLst>
        </pc:spChg>
        <pc:spChg chg="add mod">
          <ac:chgData name="Tan, Jiamin" userId="f043955b-5e44-407c-bbd5-97e6e0af4e05" providerId="ADAL" clId="{E14F969A-679A-461B-974B-5C3BAA992188}" dt="2022-04-22T04:43:40.696" v="4534" actId="20577"/>
          <ac:spMkLst>
            <pc:docMk/>
            <pc:sldMk cId="2264254888" sldId="298"/>
            <ac:spMk id="11" creationId="{2A7890F6-B6AC-48CC-A427-138535D89333}"/>
          </ac:spMkLst>
        </pc:spChg>
        <pc:spChg chg="add mod">
          <ac:chgData name="Tan, Jiamin" userId="f043955b-5e44-407c-bbd5-97e6e0af4e05" providerId="ADAL" clId="{E14F969A-679A-461B-974B-5C3BAA992188}" dt="2022-04-22T04:42:03.035" v="4412" actId="20577"/>
          <ac:spMkLst>
            <pc:docMk/>
            <pc:sldMk cId="2264254888" sldId="298"/>
            <ac:spMk id="12" creationId="{3DF9CB40-0CAB-47B6-BD49-D662F6760EA2}"/>
          </ac:spMkLst>
        </pc:spChg>
        <pc:spChg chg="add mod">
          <ac:chgData name="Tan, Jiamin" userId="f043955b-5e44-407c-bbd5-97e6e0af4e05" providerId="ADAL" clId="{E14F969A-679A-461B-974B-5C3BAA992188}" dt="2022-04-22T04:41:54.548" v="4406" actId="20577"/>
          <ac:spMkLst>
            <pc:docMk/>
            <pc:sldMk cId="2264254888" sldId="298"/>
            <ac:spMk id="13" creationId="{746BE03F-413D-4BDF-9EC5-3E1B17B40E77}"/>
          </ac:spMkLst>
        </pc:spChg>
        <pc:spChg chg="add mod">
          <ac:chgData name="Tan, Jiamin" userId="f043955b-5e44-407c-bbd5-97e6e0af4e05" providerId="ADAL" clId="{E14F969A-679A-461B-974B-5C3BAA992188}" dt="2022-04-22T04:43:28.611" v="4530" actId="20577"/>
          <ac:spMkLst>
            <pc:docMk/>
            <pc:sldMk cId="2264254888" sldId="298"/>
            <ac:spMk id="14" creationId="{F8916C5E-A536-42FC-B2DA-68B512E733BA}"/>
          </ac:spMkLst>
        </pc:spChg>
        <pc:spChg chg="add mod">
          <ac:chgData name="Tan, Jiamin" userId="f043955b-5e44-407c-bbd5-97e6e0af4e05" providerId="ADAL" clId="{E14F969A-679A-461B-974B-5C3BAA992188}" dt="2022-04-22T04:43:19.942" v="4526" actId="20577"/>
          <ac:spMkLst>
            <pc:docMk/>
            <pc:sldMk cId="2264254888" sldId="298"/>
            <ac:spMk id="15" creationId="{19EE26C1-814C-4B4E-B514-99AE6EC3330D}"/>
          </ac:spMkLst>
        </pc:spChg>
        <pc:picChg chg="add mod">
          <ac:chgData name="Tan, Jiamin" userId="f043955b-5e44-407c-bbd5-97e6e0af4e05" providerId="ADAL" clId="{E14F969A-679A-461B-974B-5C3BAA992188}" dt="2022-04-22T04:41:11.876" v="4375" actId="1076"/>
          <ac:picMkLst>
            <pc:docMk/>
            <pc:sldMk cId="2264254888" sldId="298"/>
            <ac:picMk id="6" creationId="{0E4132FD-674C-4C2A-8BF9-C3C5534FF0FA}"/>
          </ac:picMkLst>
        </pc:picChg>
        <pc:picChg chg="add mod">
          <ac:chgData name="Tan, Jiamin" userId="f043955b-5e44-407c-bbd5-97e6e0af4e05" providerId="ADAL" clId="{E14F969A-679A-461B-974B-5C3BAA992188}" dt="2022-04-22T04:41:11.876" v="4375" actId="1076"/>
          <ac:picMkLst>
            <pc:docMk/>
            <pc:sldMk cId="2264254888" sldId="298"/>
            <ac:picMk id="8" creationId="{A0DCB930-962D-4115-9268-7964C0C76C4C}"/>
          </ac:picMkLst>
        </pc:picChg>
        <pc:picChg chg="add mod modCrop">
          <ac:chgData name="Tan, Jiamin" userId="f043955b-5e44-407c-bbd5-97e6e0af4e05" providerId="ADAL" clId="{E14F969A-679A-461B-974B-5C3BAA992188}" dt="2022-04-22T04:41:11.876" v="4375" actId="1076"/>
          <ac:picMkLst>
            <pc:docMk/>
            <pc:sldMk cId="2264254888" sldId="298"/>
            <ac:picMk id="9" creationId="{44E18E49-DFF2-41A6-A760-B832C95C98A6}"/>
          </ac:picMkLst>
        </pc:picChg>
        <pc:picChg chg="add mod modCrop">
          <ac:chgData name="Tan, Jiamin" userId="f043955b-5e44-407c-bbd5-97e6e0af4e05" providerId="ADAL" clId="{E14F969A-679A-461B-974B-5C3BAA992188}" dt="2022-04-22T04:41:11.876" v="4375" actId="1076"/>
          <ac:picMkLst>
            <pc:docMk/>
            <pc:sldMk cId="2264254888" sldId="298"/>
            <ac:picMk id="10" creationId="{9946AD97-F2C5-405D-8CA6-6970FC904F6C}"/>
          </ac:picMkLst>
        </pc:picChg>
      </pc:sldChg>
      <pc:sldChg chg="addSp delSp modSp add mod">
        <pc:chgData name="Tan, Jiamin" userId="f043955b-5e44-407c-bbd5-97e6e0af4e05" providerId="ADAL" clId="{E14F969A-679A-461B-974B-5C3BAA992188}" dt="2022-04-22T04:50:44.443" v="4986" actId="20578"/>
        <pc:sldMkLst>
          <pc:docMk/>
          <pc:sldMk cId="863338191" sldId="299"/>
        </pc:sldMkLst>
        <pc:spChg chg="mod">
          <ac:chgData name="Tan, Jiamin" userId="f043955b-5e44-407c-bbd5-97e6e0af4e05" providerId="ADAL" clId="{E14F969A-679A-461B-974B-5C3BAA992188}" dt="2022-04-22T04:45:57.434" v="4566" actId="20577"/>
          <ac:spMkLst>
            <pc:docMk/>
            <pc:sldMk cId="863338191" sldId="299"/>
            <ac:spMk id="11" creationId="{2A7890F6-B6AC-48CC-A427-138535D89333}"/>
          </ac:spMkLst>
        </pc:spChg>
        <pc:spChg chg="del">
          <ac:chgData name="Tan, Jiamin" userId="f043955b-5e44-407c-bbd5-97e6e0af4e05" providerId="ADAL" clId="{E14F969A-679A-461B-974B-5C3BAA992188}" dt="2022-04-22T04:44:18.453" v="4537" actId="478"/>
          <ac:spMkLst>
            <pc:docMk/>
            <pc:sldMk cId="863338191" sldId="299"/>
            <ac:spMk id="12" creationId="{3DF9CB40-0CAB-47B6-BD49-D662F6760EA2}"/>
          </ac:spMkLst>
        </pc:spChg>
        <pc:spChg chg="del">
          <ac:chgData name="Tan, Jiamin" userId="f043955b-5e44-407c-bbd5-97e6e0af4e05" providerId="ADAL" clId="{E14F969A-679A-461B-974B-5C3BAA992188}" dt="2022-04-22T04:44:16.280" v="4536" actId="478"/>
          <ac:spMkLst>
            <pc:docMk/>
            <pc:sldMk cId="863338191" sldId="299"/>
            <ac:spMk id="13" creationId="{746BE03F-413D-4BDF-9EC5-3E1B17B40E77}"/>
          </ac:spMkLst>
        </pc:spChg>
        <pc:spChg chg="del">
          <ac:chgData name="Tan, Jiamin" userId="f043955b-5e44-407c-bbd5-97e6e0af4e05" providerId="ADAL" clId="{E14F969A-679A-461B-974B-5C3BAA992188}" dt="2022-04-22T04:44:16.280" v="4536" actId="478"/>
          <ac:spMkLst>
            <pc:docMk/>
            <pc:sldMk cId="863338191" sldId="299"/>
            <ac:spMk id="14" creationId="{F8916C5E-A536-42FC-B2DA-68B512E733BA}"/>
          </ac:spMkLst>
        </pc:spChg>
        <pc:spChg chg="del">
          <ac:chgData name="Tan, Jiamin" userId="f043955b-5e44-407c-bbd5-97e6e0af4e05" providerId="ADAL" clId="{E14F969A-679A-461B-974B-5C3BAA992188}" dt="2022-04-22T04:44:20.720" v="4539" actId="478"/>
          <ac:spMkLst>
            <pc:docMk/>
            <pc:sldMk cId="863338191" sldId="299"/>
            <ac:spMk id="15" creationId="{19EE26C1-814C-4B4E-B514-99AE6EC3330D}"/>
          </ac:spMkLst>
        </pc:spChg>
        <pc:spChg chg="add mod">
          <ac:chgData name="Tan, Jiamin" userId="f043955b-5e44-407c-bbd5-97e6e0af4e05" providerId="ADAL" clId="{E14F969A-679A-461B-974B-5C3BAA992188}" dt="2022-04-22T04:50:44.443" v="4986" actId="20578"/>
          <ac:spMkLst>
            <pc:docMk/>
            <pc:sldMk cId="863338191" sldId="299"/>
            <ac:spMk id="16" creationId="{4C34B999-8475-4326-BE3C-DDFCB57EE818}"/>
          </ac:spMkLst>
        </pc:spChg>
        <pc:picChg chg="del">
          <ac:chgData name="Tan, Jiamin" userId="f043955b-5e44-407c-bbd5-97e6e0af4e05" providerId="ADAL" clId="{E14F969A-679A-461B-974B-5C3BAA992188}" dt="2022-04-22T04:44:18.453" v="4537" actId="478"/>
          <ac:picMkLst>
            <pc:docMk/>
            <pc:sldMk cId="863338191" sldId="299"/>
            <ac:picMk id="6" creationId="{0E4132FD-674C-4C2A-8BF9-C3C5534FF0FA}"/>
          </ac:picMkLst>
        </pc:picChg>
        <pc:picChg chg="del">
          <ac:chgData name="Tan, Jiamin" userId="f043955b-5e44-407c-bbd5-97e6e0af4e05" providerId="ADAL" clId="{E14F969A-679A-461B-974B-5C3BAA992188}" dt="2022-04-22T04:44:18.453" v="4537" actId="478"/>
          <ac:picMkLst>
            <pc:docMk/>
            <pc:sldMk cId="863338191" sldId="299"/>
            <ac:picMk id="8" creationId="{A0DCB930-962D-4115-9268-7964C0C76C4C}"/>
          </ac:picMkLst>
        </pc:picChg>
        <pc:picChg chg="del">
          <ac:chgData name="Tan, Jiamin" userId="f043955b-5e44-407c-bbd5-97e6e0af4e05" providerId="ADAL" clId="{E14F969A-679A-461B-974B-5C3BAA992188}" dt="2022-04-22T04:44:19.392" v="4538" actId="478"/>
          <ac:picMkLst>
            <pc:docMk/>
            <pc:sldMk cId="863338191" sldId="299"/>
            <ac:picMk id="9" creationId="{44E18E49-DFF2-41A6-A760-B832C95C98A6}"/>
          </ac:picMkLst>
        </pc:picChg>
        <pc:picChg chg="del">
          <ac:chgData name="Tan, Jiamin" userId="f043955b-5e44-407c-bbd5-97e6e0af4e05" providerId="ADAL" clId="{E14F969A-679A-461B-974B-5C3BAA992188}" dt="2022-04-22T04:44:18.453" v="4537" actId="478"/>
          <ac:picMkLst>
            <pc:docMk/>
            <pc:sldMk cId="863338191" sldId="299"/>
            <ac:picMk id="10" creationId="{9946AD97-F2C5-405D-8CA6-6970FC904F6C}"/>
          </ac:picMkLst>
        </pc:picChg>
      </pc:sldChg>
      <pc:sldChg chg="addSp delSp modSp new mod">
        <pc:chgData name="Tan, Jiamin" userId="f043955b-5e44-407c-bbd5-97e6e0af4e05" providerId="ADAL" clId="{E14F969A-679A-461B-974B-5C3BAA992188}" dt="2022-04-29T15:12:39.245" v="5247" actId="164"/>
        <pc:sldMkLst>
          <pc:docMk/>
          <pc:sldMk cId="2208853877" sldId="300"/>
        </pc:sldMkLst>
        <pc:spChg chg="del">
          <ac:chgData name="Tan, Jiamin" userId="f043955b-5e44-407c-bbd5-97e6e0af4e05" providerId="ADAL" clId="{E14F969A-679A-461B-974B-5C3BAA992188}" dt="2022-04-23T01:32:26.858" v="5104" actId="478"/>
          <ac:spMkLst>
            <pc:docMk/>
            <pc:sldMk cId="2208853877" sldId="300"/>
            <ac:spMk id="2" creationId="{49B2892F-6B2F-4E46-A98C-056461B3E648}"/>
          </ac:spMkLst>
        </pc:spChg>
        <pc:spChg chg="del">
          <ac:chgData name="Tan, Jiamin" userId="f043955b-5e44-407c-bbd5-97e6e0af4e05" providerId="ADAL" clId="{E14F969A-679A-461B-974B-5C3BAA992188}" dt="2022-04-23T01:32:25.790" v="5103" actId="478"/>
          <ac:spMkLst>
            <pc:docMk/>
            <pc:sldMk cId="2208853877" sldId="300"/>
            <ac:spMk id="3" creationId="{E4BF9F19-E7A4-465A-89D9-CA35AA6721D0}"/>
          </ac:spMkLst>
        </pc:spChg>
        <pc:spChg chg="add mod">
          <ac:chgData name="Tan, Jiamin" userId="f043955b-5e44-407c-bbd5-97e6e0af4e05" providerId="ADAL" clId="{E14F969A-679A-461B-974B-5C3BAA992188}" dt="2022-04-29T15:12:39.245" v="5247" actId="164"/>
          <ac:spMkLst>
            <pc:docMk/>
            <pc:sldMk cId="2208853877" sldId="300"/>
            <ac:spMk id="5" creationId="{83DC7849-69F8-43B7-954B-2F06A5EC8EE4}"/>
          </ac:spMkLst>
        </pc:spChg>
        <pc:spChg chg="add mod">
          <ac:chgData name="Tan, Jiamin" userId="f043955b-5e44-407c-bbd5-97e6e0af4e05" providerId="ADAL" clId="{E14F969A-679A-461B-974B-5C3BAA992188}" dt="2022-04-29T15:12:39.245" v="5247" actId="164"/>
          <ac:spMkLst>
            <pc:docMk/>
            <pc:sldMk cId="2208853877" sldId="300"/>
            <ac:spMk id="6" creationId="{F8AD4DBE-794A-45FD-936E-82D1A0493A73}"/>
          </ac:spMkLst>
        </pc:spChg>
        <pc:spChg chg="add del mod">
          <ac:chgData name="Tan, Jiamin" userId="f043955b-5e44-407c-bbd5-97e6e0af4e05" providerId="ADAL" clId="{E14F969A-679A-461B-974B-5C3BAA992188}" dt="2022-04-29T15:08:10.559" v="5197" actId="478"/>
          <ac:spMkLst>
            <pc:docMk/>
            <pc:sldMk cId="2208853877" sldId="300"/>
            <ac:spMk id="11" creationId="{AAA09DDB-B36B-48FA-90F4-FB2FE3D8DC79}"/>
          </ac:spMkLst>
        </pc:spChg>
        <pc:spChg chg="add mod">
          <ac:chgData name="Tan, Jiamin" userId="f043955b-5e44-407c-bbd5-97e6e0af4e05" providerId="ADAL" clId="{E14F969A-679A-461B-974B-5C3BAA992188}" dt="2022-04-29T15:12:39.245" v="5247" actId="164"/>
          <ac:spMkLst>
            <pc:docMk/>
            <pc:sldMk cId="2208853877" sldId="300"/>
            <ac:spMk id="12" creationId="{6CE90F90-A251-4D9F-9CFE-4F96DCED5D11}"/>
          </ac:spMkLst>
        </pc:spChg>
        <pc:spChg chg="add mod">
          <ac:chgData name="Tan, Jiamin" userId="f043955b-5e44-407c-bbd5-97e6e0af4e05" providerId="ADAL" clId="{E14F969A-679A-461B-974B-5C3BAA992188}" dt="2022-04-29T15:12:39.245" v="5247" actId="164"/>
          <ac:spMkLst>
            <pc:docMk/>
            <pc:sldMk cId="2208853877" sldId="300"/>
            <ac:spMk id="15" creationId="{E85CFBD3-D7C5-480A-8EC3-92B4A8F46EEA}"/>
          </ac:spMkLst>
        </pc:spChg>
        <pc:spChg chg="add mod">
          <ac:chgData name="Tan, Jiamin" userId="f043955b-5e44-407c-bbd5-97e6e0af4e05" providerId="ADAL" clId="{E14F969A-679A-461B-974B-5C3BAA992188}" dt="2022-04-29T15:12:39.245" v="5247" actId="164"/>
          <ac:spMkLst>
            <pc:docMk/>
            <pc:sldMk cId="2208853877" sldId="300"/>
            <ac:spMk id="16" creationId="{3BDE8094-55B6-4203-9D14-DD7A7BBC8175}"/>
          </ac:spMkLst>
        </pc:spChg>
        <pc:spChg chg="add mod">
          <ac:chgData name="Tan, Jiamin" userId="f043955b-5e44-407c-bbd5-97e6e0af4e05" providerId="ADAL" clId="{E14F969A-679A-461B-974B-5C3BAA992188}" dt="2022-04-29T15:12:39.245" v="5247" actId="164"/>
          <ac:spMkLst>
            <pc:docMk/>
            <pc:sldMk cId="2208853877" sldId="300"/>
            <ac:spMk id="17" creationId="{C792011D-59EC-41C5-BC0F-553D63659398}"/>
          </ac:spMkLst>
        </pc:spChg>
        <pc:grpChg chg="add mod">
          <ac:chgData name="Tan, Jiamin" userId="f043955b-5e44-407c-bbd5-97e6e0af4e05" providerId="ADAL" clId="{E14F969A-679A-461B-974B-5C3BAA992188}" dt="2022-04-29T15:12:39.245" v="5247" actId="164"/>
          <ac:grpSpMkLst>
            <pc:docMk/>
            <pc:sldMk cId="2208853877" sldId="300"/>
            <ac:grpSpMk id="2" creationId="{A62E05F8-449C-4B0E-A2D5-FCCCB8C0EEEA}"/>
          </ac:grpSpMkLst>
        </pc:grpChg>
        <pc:picChg chg="add mod">
          <ac:chgData name="Tan, Jiamin" userId="f043955b-5e44-407c-bbd5-97e6e0af4e05" providerId="ADAL" clId="{E14F969A-679A-461B-974B-5C3BAA992188}" dt="2022-04-29T15:12:39.245" v="5247" actId="164"/>
          <ac:picMkLst>
            <pc:docMk/>
            <pc:sldMk cId="2208853877" sldId="300"/>
            <ac:picMk id="4" creationId="{FE265870-08A4-4AD3-9A3C-9AFF109BFA85}"/>
          </ac:picMkLst>
        </pc:picChg>
        <pc:picChg chg="add mod">
          <ac:chgData name="Tan, Jiamin" userId="f043955b-5e44-407c-bbd5-97e6e0af4e05" providerId="ADAL" clId="{E14F969A-679A-461B-974B-5C3BAA992188}" dt="2022-04-29T15:12:39.245" v="5247" actId="164"/>
          <ac:picMkLst>
            <pc:docMk/>
            <pc:sldMk cId="2208853877" sldId="300"/>
            <ac:picMk id="7" creationId="{24944107-8DA4-4C3B-AF74-EE7D95D78B54}"/>
          </ac:picMkLst>
        </pc:picChg>
        <pc:picChg chg="add mod">
          <ac:chgData name="Tan, Jiamin" userId="f043955b-5e44-407c-bbd5-97e6e0af4e05" providerId="ADAL" clId="{E14F969A-679A-461B-974B-5C3BAA992188}" dt="2022-04-29T15:12:39.245" v="5247" actId="164"/>
          <ac:picMkLst>
            <pc:docMk/>
            <pc:sldMk cId="2208853877" sldId="300"/>
            <ac:picMk id="8" creationId="{2F37BEB1-62B6-4F08-8718-3147D841578D}"/>
          </ac:picMkLst>
        </pc:picChg>
        <pc:picChg chg="add del mod">
          <ac:chgData name="Tan, Jiamin" userId="f043955b-5e44-407c-bbd5-97e6e0af4e05" providerId="ADAL" clId="{E14F969A-679A-461B-974B-5C3BAA992188}" dt="2022-04-29T15:08:09.304" v="5196" actId="478"/>
          <ac:picMkLst>
            <pc:docMk/>
            <pc:sldMk cId="2208853877" sldId="300"/>
            <ac:picMk id="10" creationId="{299DEF25-EDDE-455B-8759-BD85DD65A20A}"/>
          </ac:picMkLst>
        </pc:picChg>
        <pc:picChg chg="add mod">
          <ac:chgData name="Tan, Jiamin" userId="f043955b-5e44-407c-bbd5-97e6e0af4e05" providerId="ADAL" clId="{E14F969A-679A-461B-974B-5C3BAA992188}" dt="2022-04-29T15:12:39.245" v="5247" actId="164"/>
          <ac:picMkLst>
            <pc:docMk/>
            <pc:sldMk cId="2208853877" sldId="300"/>
            <ac:picMk id="13" creationId="{F06619CF-E469-46B3-A746-950318189A3D}"/>
          </ac:picMkLst>
        </pc:picChg>
        <pc:picChg chg="add mod">
          <ac:chgData name="Tan, Jiamin" userId="f043955b-5e44-407c-bbd5-97e6e0af4e05" providerId="ADAL" clId="{E14F969A-679A-461B-974B-5C3BAA992188}" dt="2022-04-29T15:12:39.245" v="5247" actId="164"/>
          <ac:picMkLst>
            <pc:docMk/>
            <pc:sldMk cId="2208853877" sldId="300"/>
            <ac:picMk id="14" creationId="{F0DA20CC-2468-4CF3-A025-F354FD570D7C}"/>
          </ac:picMkLst>
        </pc:picChg>
        <pc:picChg chg="add mod">
          <ac:chgData name="Tan, Jiamin" userId="f043955b-5e44-407c-bbd5-97e6e0af4e05" providerId="ADAL" clId="{E14F969A-679A-461B-974B-5C3BAA992188}" dt="2022-04-29T15:12:39.245" v="5247" actId="164"/>
          <ac:picMkLst>
            <pc:docMk/>
            <pc:sldMk cId="2208853877" sldId="300"/>
            <ac:picMk id="18" creationId="{515F9E8A-B781-41E8-8415-65C3CFE8BAA2}"/>
          </ac:picMkLst>
        </pc:picChg>
      </pc:sldChg>
      <pc:sldChg chg="addSp delSp modSp new mod">
        <pc:chgData name="Tan, Jiamin" userId="f043955b-5e44-407c-bbd5-97e6e0af4e05" providerId="ADAL" clId="{E14F969A-679A-461B-974B-5C3BAA992188}" dt="2022-04-29T17:10:31.272" v="5327" actId="1076"/>
        <pc:sldMkLst>
          <pc:docMk/>
          <pc:sldMk cId="223548231" sldId="301"/>
        </pc:sldMkLst>
        <pc:spChg chg="del">
          <ac:chgData name="Tan, Jiamin" userId="f043955b-5e44-407c-bbd5-97e6e0af4e05" providerId="ADAL" clId="{E14F969A-679A-461B-974B-5C3BAA992188}" dt="2022-04-29T17:10:22.035" v="5324" actId="478"/>
          <ac:spMkLst>
            <pc:docMk/>
            <pc:sldMk cId="223548231" sldId="301"/>
            <ac:spMk id="2" creationId="{E8A4F277-E5A1-410C-A8B1-D9AA387275EF}"/>
          </ac:spMkLst>
        </pc:spChg>
        <pc:spChg chg="del mod">
          <ac:chgData name="Tan, Jiamin" userId="f043955b-5e44-407c-bbd5-97e6e0af4e05" providerId="ADAL" clId="{E14F969A-679A-461B-974B-5C3BAA992188}" dt="2022-04-29T17:10:23.185" v="5325" actId="478"/>
          <ac:spMkLst>
            <pc:docMk/>
            <pc:sldMk cId="223548231" sldId="301"/>
            <ac:spMk id="3" creationId="{46BEB757-5FDD-444F-A7FD-92511837BA1A}"/>
          </ac:spMkLst>
        </pc:spChg>
        <pc:picChg chg="add mod">
          <ac:chgData name="Tan, Jiamin" userId="f043955b-5e44-407c-bbd5-97e6e0af4e05" providerId="ADAL" clId="{E14F969A-679A-461B-974B-5C3BAA992188}" dt="2022-04-29T17:10:31.272" v="5327" actId="1076"/>
          <ac:picMkLst>
            <pc:docMk/>
            <pc:sldMk cId="223548231" sldId="301"/>
            <ac:picMk id="4" creationId="{91C9D75C-E79F-4539-8008-95140B864771}"/>
          </ac:picMkLst>
        </pc:picChg>
        <pc:picChg chg="add mod">
          <ac:chgData name="Tan, Jiamin" userId="f043955b-5e44-407c-bbd5-97e6e0af4e05" providerId="ADAL" clId="{E14F969A-679A-461B-974B-5C3BAA992188}" dt="2022-04-29T17:10:24.104" v="5326"/>
          <ac:picMkLst>
            <pc:docMk/>
            <pc:sldMk cId="223548231" sldId="301"/>
            <ac:picMk id="5" creationId="{C9EFE20C-84B3-4F44-9D42-46DA07B8C286}"/>
          </ac:picMkLst>
        </pc:picChg>
      </pc:sldChg>
      <pc:sldChg chg="addSp delSp modSp add mod">
        <pc:chgData name="Tan, Jiamin" userId="f043955b-5e44-407c-bbd5-97e6e0af4e05" providerId="ADAL" clId="{E14F969A-679A-461B-974B-5C3BAA992188}" dt="2022-04-29T15:20:15.303" v="5322" actId="164"/>
        <pc:sldMkLst>
          <pc:docMk/>
          <pc:sldMk cId="238873823" sldId="302"/>
        </pc:sldMkLst>
        <pc:spChg chg="add mod">
          <ac:chgData name="Tan, Jiamin" userId="f043955b-5e44-407c-bbd5-97e6e0af4e05" providerId="ADAL" clId="{E14F969A-679A-461B-974B-5C3BAA992188}" dt="2022-04-29T15:20:15.303" v="5322" actId="164"/>
          <ac:spMkLst>
            <pc:docMk/>
            <pc:sldMk cId="238873823" sldId="302"/>
            <ac:spMk id="19" creationId="{522E7DA0-85B0-4845-85B8-61C3DF5B2355}"/>
          </ac:spMkLst>
        </pc:spChg>
        <pc:spChg chg="add mod">
          <ac:chgData name="Tan, Jiamin" userId="f043955b-5e44-407c-bbd5-97e6e0af4e05" providerId="ADAL" clId="{E14F969A-679A-461B-974B-5C3BAA992188}" dt="2022-04-29T15:20:15.303" v="5322" actId="164"/>
          <ac:spMkLst>
            <pc:docMk/>
            <pc:sldMk cId="238873823" sldId="302"/>
            <ac:spMk id="20" creationId="{B48F5BCA-7E95-49EC-9030-4A62E4B87528}"/>
          </ac:spMkLst>
        </pc:spChg>
        <pc:spChg chg="add del mod">
          <ac:chgData name="Tan, Jiamin" userId="f043955b-5e44-407c-bbd5-97e6e0af4e05" providerId="ADAL" clId="{E14F969A-679A-461B-974B-5C3BAA992188}" dt="2022-04-29T15:17:05.574" v="5278" actId="478"/>
          <ac:spMkLst>
            <pc:docMk/>
            <pc:sldMk cId="238873823" sldId="302"/>
            <ac:spMk id="23" creationId="{3E996B9A-8B7F-4ED5-A468-1AD905CD3491}"/>
          </ac:spMkLst>
        </pc:spChg>
        <pc:spChg chg="add mod">
          <ac:chgData name="Tan, Jiamin" userId="f043955b-5e44-407c-bbd5-97e6e0af4e05" providerId="ADAL" clId="{E14F969A-679A-461B-974B-5C3BAA992188}" dt="2022-04-29T15:20:15.303" v="5322" actId="164"/>
          <ac:spMkLst>
            <pc:docMk/>
            <pc:sldMk cId="238873823" sldId="302"/>
            <ac:spMk id="25" creationId="{DA1F46EA-741A-4224-8785-B8C71AACE8EF}"/>
          </ac:spMkLst>
        </pc:spChg>
        <pc:spChg chg="add mod">
          <ac:chgData name="Tan, Jiamin" userId="f043955b-5e44-407c-bbd5-97e6e0af4e05" providerId="ADAL" clId="{E14F969A-679A-461B-974B-5C3BAA992188}" dt="2022-04-29T15:20:15.303" v="5322" actId="164"/>
          <ac:spMkLst>
            <pc:docMk/>
            <pc:sldMk cId="238873823" sldId="302"/>
            <ac:spMk id="27" creationId="{B9403A5B-3FA8-48D5-9DF5-253B35A7FE18}"/>
          </ac:spMkLst>
        </pc:spChg>
        <pc:spChg chg="add mod">
          <ac:chgData name="Tan, Jiamin" userId="f043955b-5e44-407c-bbd5-97e6e0af4e05" providerId="ADAL" clId="{E14F969A-679A-461B-974B-5C3BAA992188}" dt="2022-04-29T15:20:15.303" v="5322" actId="164"/>
          <ac:spMkLst>
            <pc:docMk/>
            <pc:sldMk cId="238873823" sldId="302"/>
            <ac:spMk id="28" creationId="{E3142308-B828-41EA-B03F-5D029B83F1A7}"/>
          </ac:spMkLst>
        </pc:spChg>
        <pc:spChg chg="add mod">
          <ac:chgData name="Tan, Jiamin" userId="f043955b-5e44-407c-bbd5-97e6e0af4e05" providerId="ADAL" clId="{E14F969A-679A-461B-974B-5C3BAA992188}" dt="2022-04-29T15:20:15.303" v="5322" actId="164"/>
          <ac:spMkLst>
            <pc:docMk/>
            <pc:sldMk cId="238873823" sldId="302"/>
            <ac:spMk id="31" creationId="{BC850862-D544-4473-8507-BF355A8C659D}"/>
          </ac:spMkLst>
        </pc:spChg>
        <pc:grpChg chg="add del">
          <ac:chgData name="Tan, Jiamin" userId="f043955b-5e44-407c-bbd5-97e6e0af4e05" providerId="ADAL" clId="{E14F969A-679A-461B-974B-5C3BAA992188}" dt="2022-04-29T15:16:16.146" v="5259" actId="478"/>
          <ac:grpSpMkLst>
            <pc:docMk/>
            <pc:sldMk cId="238873823" sldId="302"/>
            <ac:grpSpMk id="2" creationId="{A62E05F8-449C-4B0E-A2D5-FCCCB8C0EEEA}"/>
          </ac:grpSpMkLst>
        </pc:grpChg>
        <pc:grpChg chg="add mod">
          <ac:chgData name="Tan, Jiamin" userId="f043955b-5e44-407c-bbd5-97e6e0af4e05" providerId="ADAL" clId="{E14F969A-679A-461B-974B-5C3BAA992188}" dt="2022-04-29T15:20:15.303" v="5322" actId="164"/>
          <ac:grpSpMkLst>
            <pc:docMk/>
            <pc:sldMk cId="238873823" sldId="302"/>
            <ac:grpSpMk id="3" creationId="{66255C02-2A20-4BEA-93CD-AF91507F9465}"/>
          </ac:grpSpMkLst>
        </pc:grpChg>
        <pc:picChg chg="add mod">
          <ac:chgData name="Tan, Jiamin" userId="f043955b-5e44-407c-bbd5-97e6e0af4e05" providerId="ADAL" clId="{E14F969A-679A-461B-974B-5C3BAA992188}" dt="2022-04-29T15:20:15.303" v="5322" actId="164"/>
          <ac:picMkLst>
            <pc:docMk/>
            <pc:sldMk cId="238873823" sldId="302"/>
            <ac:picMk id="21" creationId="{EB28DA98-30CD-492B-8CE7-0053D1D32701}"/>
          </ac:picMkLst>
        </pc:picChg>
        <pc:picChg chg="add mod">
          <ac:chgData name="Tan, Jiamin" userId="f043955b-5e44-407c-bbd5-97e6e0af4e05" providerId="ADAL" clId="{E14F969A-679A-461B-974B-5C3BAA992188}" dt="2022-04-29T15:20:15.303" v="5322" actId="164"/>
          <ac:picMkLst>
            <pc:docMk/>
            <pc:sldMk cId="238873823" sldId="302"/>
            <ac:picMk id="22" creationId="{42662506-B731-4322-85E9-1D222CAD42DA}"/>
          </ac:picMkLst>
        </pc:picChg>
        <pc:picChg chg="add del mod">
          <ac:chgData name="Tan, Jiamin" userId="f043955b-5e44-407c-bbd5-97e6e0af4e05" providerId="ADAL" clId="{E14F969A-679A-461B-974B-5C3BAA992188}" dt="2022-04-29T15:17:05.574" v="5278" actId="478"/>
          <ac:picMkLst>
            <pc:docMk/>
            <pc:sldMk cId="238873823" sldId="302"/>
            <ac:picMk id="24" creationId="{8D66E48D-A1CC-4B5A-9B6A-A34348A96AAE}"/>
          </ac:picMkLst>
        </pc:picChg>
        <pc:picChg chg="add mod">
          <ac:chgData name="Tan, Jiamin" userId="f043955b-5e44-407c-bbd5-97e6e0af4e05" providerId="ADAL" clId="{E14F969A-679A-461B-974B-5C3BAA992188}" dt="2022-04-29T15:20:15.303" v="5322" actId="164"/>
          <ac:picMkLst>
            <pc:docMk/>
            <pc:sldMk cId="238873823" sldId="302"/>
            <ac:picMk id="26" creationId="{F98FF9A0-D8DF-467C-B42B-DFCA26681BD8}"/>
          </ac:picMkLst>
        </pc:picChg>
        <pc:picChg chg="add mod">
          <ac:chgData name="Tan, Jiamin" userId="f043955b-5e44-407c-bbd5-97e6e0af4e05" providerId="ADAL" clId="{E14F969A-679A-461B-974B-5C3BAA992188}" dt="2022-04-29T15:20:15.303" v="5322" actId="164"/>
          <ac:picMkLst>
            <pc:docMk/>
            <pc:sldMk cId="238873823" sldId="302"/>
            <ac:picMk id="29" creationId="{8921D141-B0E3-433F-A044-A0CD29B8708C}"/>
          </ac:picMkLst>
        </pc:picChg>
        <pc:picChg chg="add mod">
          <ac:chgData name="Tan, Jiamin" userId="f043955b-5e44-407c-bbd5-97e6e0af4e05" providerId="ADAL" clId="{E14F969A-679A-461B-974B-5C3BAA992188}" dt="2022-04-29T15:20:15.303" v="5322" actId="164"/>
          <ac:picMkLst>
            <pc:docMk/>
            <pc:sldMk cId="238873823" sldId="302"/>
            <ac:picMk id="30" creationId="{8DC6D4B0-1DC4-4EC3-AA3E-8900996E528C}"/>
          </ac:picMkLst>
        </pc:picChg>
        <pc:picChg chg="add mod">
          <ac:chgData name="Tan, Jiamin" userId="f043955b-5e44-407c-bbd5-97e6e0af4e05" providerId="ADAL" clId="{E14F969A-679A-461B-974B-5C3BAA992188}" dt="2022-04-29T15:20:15.303" v="5322" actId="164"/>
          <ac:picMkLst>
            <pc:docMk/>
            <pc:sldMk cId="238873823" sldId="302"/>
            <ac:picMk id="32" creationId="{FB326E54-F4A6-4FC2-B1E0-6440C79B3315}"/>
          </ac:picMkLst>
        </pc:picChg>
      </pc:sldChg>
      <pc:sldChg chg="addSp delSp modSp new mod">
        <pc:chgData name="Tan, Jiamin" userId="f043955b-5e44-407c-bbd5-97e6e0af4e05" providerId="ADAL" clId="{E14F969A-679A-461B-974B-5C3BAA992188}" dt="2022-04-29T19:03:42.968" v="5578" actId="1076"/>
        <pc:sldMkLst>
          <pc:docMk/>
          <pc:sldMk cId="2939212614" sldId="303"/>
        </pc:sldMkLst>
        <pc:spChg chg="del">
          <ac:chgData name="Tan, Jiamin" userId="f043955b-5e44-407c-bbd5-97e6e0af4e05" providerId="ADAL" clId="{E14F969A-679A-461B-974B-5C3BAA992188}" dt="2022-04-29T18:45:43.133" v="5335" actId="478"/>
          <ac:spMkLst>
            <pc:docMk/>
            <pc:sldMk cId="2939212614" sldId="303"/>
            <ac:spMk id="2" creationId="{5638E3A9-D204-4275-86B1-161257F3B36B}"/>
          </ac:spMkLst>
        </pc:spChg>
        <pc:spChg chg="del">
          <ac:chgData name="Tan, Jiamin" userId="f043955b-5e44-407c-bbd5-97e6e0af4e05" providerId="ADAL" clId="{E14F969A-679A-461B-974B-5C3BAA992188}" dt="2022-04-29T18:45:44.159" v="5336" actId="478"/>
          <ac:spMkLst>
            <pc:docMk/>
            <pc:sldMk cId="2939212614" sldId="303"/>
            <ac:spMk id="3" creationId="{BA542A65-5289-4110-936B-7641F5DD731A}"/>
          </ac:spMkLst>
        </pc:spChg>
        <pc:spChg chg="add mod">
          <ac:chgData name="Tan, Jiamin" userId="f043955b-5e44-407c-bbd5-97e6e0af4e05" providerId="ADAL" clId="{E14F969A-679A-461B-974B-5C3BAA992188}" dt="2022-04-29T19:03:42.968" v="5578" actId="1076"/>
          <ac:spMkLst>
            <pc:docMk/>
            <pc:sldMk cId="2939212614" sldId="303"/>
            <ac:spMk id="21" creationId="{F46FFEEA-CD2C-4CB2-8C2C-D65AA9663E28}"/>
          </ac:spMkLst>
        </pc:spChg>
        <pc:spChg chg="add mod">
          <ac:chgData name="Tan, Jiamin" userId="f043955b-5e44-407c-bbd5-97e6e0af4e05" providerId="ADAL" clId="{E14F969A-679A-461B-974B-5C3BAA992188}" dt="2022-04-29T19:03:42.968" v="5578" actId="1076"/>
          <ac:spMkLst>
            <pc:docMk/>
            <pc:sldMk cId="2939212614" sldId="303"/>
            <ac:spMk id="22" creationId="{034D44BE-F4D2-4BBA-B05D-80DB56C2AB8C}"/>
          </ac:spMkLst>
        </pc:spChg>
        <pc:spChg chg="add mod">
          <ac:chgData name="Tan, Jiamin" userId="f043955b-5e44-407c-bbd5-97e6e0af4e05" providerId="ADAL" clId="{E14F969A-679A-461B-974B-5C3BAA992188}" dt="2022-04-29T19:03:42.968" v="5578" actId="1076"/>
          <ac:spMkLst>
            <pc:docMk/>
            <pc:sldMk cId="2939212614" sldId="303"/>
            <ac:spMk id="23" creationId="{96589C91-7938-4377-9D75-9AEFBBA551EC}"/>
          </ac:spMkLst>
        </pc:spChg>
        <pc:spChg chg="add del mod">
          <ac:chgData name="Tan, Jiamin" userId="f043955b-5e44-407c-bbd5-97e6e0af4e05" providerId="ADAL" clId="{E14F969A-679A-461B-974B-5C3BAA992188}" dt="2022-04-29T19:02:10.325" v="5546" actId="478"/>
          <ac:spMkLst>
            <pc:docMk/>
            <pc:sldMk cId="2939212614" sldId="303"/>
            <ac:spMk id="24" creationId="{6AD8DDAF-8B48-41FD-9941-60C895078311}"/>
          </ac:spMkLst>
        </pc:spChg>
        <pc:spChg chg="add del mod">
          <ac:chgData name="Tan, Jiamin" userId="f043955b-5e44-407c-bbd5-97e6e0af4e05" providerId="ADAL" clId="{E14F969A-679A-461B-974B-5C3BAA992188}" dt="2022-04-29T19:02:24.456" v="5554" actId="478"/>
          <ac:spMkLst>
            <pc:docMk/>
            <pc:sldMk cId="2939212614" sldId="303"/>
            <ac:spMk id="25" creationId="{209E97EB-08A0-4EA9-8F8A-0CAD126DF51B}"/>
          </ac:spMkLst>
        </pc:spChg>
        <pc:spChg chg="add mod">
          <ac:chgData name="Tan, Jiamin" userId="f043955b-5e44-407c-bbd5-97e6e0af4e05" providerId="ADAL" clId="{E14F969A-679A-461B-974B-5C3BAA992188}" dt="2022-04-29T19:03:42.968" v="5578" actId="1076"/>
          <ac:spMkLst>
            <pc:docMk/>
            <pc:sldMk cId="2939212614" sldId="303"/>
            <ac:spMk id="26" creationId="{C363B9E1-2B3A-44DD-AC6B-EE8F5A031843}"/>
          </ac:spMkLst>
        </pc:spChg>
        <pc:spChg chg="add mod">
          <ac:chgData name="Tan, Jiamin" userId="f043955b-5e44-407c-bbd5-97e6e0af4e05" providerId="ADAL" clId="{E14F969A-679A-461B-974B-5C3BAA992188}" dt="2022-04-29T19:03:42.968" v="5578" actId="1076"/>
          <ac:spMkLst>
            <pc:docMk/>
            <pc:sldMk cId="2939212614" sldId="303"/>
            <ac:spMk id="27" creationId="{3326B194-A2ED-4E75-B098-0C9A20F342A7}"/>
          </ac:spMkLst>
        </pc:spChg>
        <pc:spChg chg="add mod">
          <ac:chgData name="Tan, Jiamin" userId="f043955b-5e44-407c-bbd5-97e6e0af4e05" providerId="ADAL" clId="{E14F969A-679A-461B-974B-5C3BAA992188}" dt="2022-04-29T19:03:42.968" v="5578" actId="1076"/>
          <ac:spMkLst>
            <pc:docMk/>
            <pc:sldMk cId="2939212614" sldId="303"/>
            <ac:spMk id="28" creationId="{60FECCA7-7D81-4487-A397-1512C58DB193}"/>
          </ac:spMkLst>
        </pc:spChg>
        <pc:grpChg chg="add mod">
          <ac:chgData name="Tan, Jiamin" userId="f043955b-5e44-407c-bbd5-97e6e0af4e05" providerId="ADAL" clId="{E14F969A-679A-461B-974B-5C3BAA992188}" dt="2022-04-29T19:03:42.968" v="5578" actId="1076"/>
          <ac:grpSpMkLst>
            <pc:docMk/>
            <pc:sldMk cId="2939212614" sldId="303"/>
            <ac:grpSpMk id="4" creationId="{1B6DF191-C96C-4700-9961-E5BD3AB35E57}"/>
          </ac:grpSpMkLst>
        </pc:grp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26" creationId="{0909C9C2-958C-4447-992D-A14D19657FD9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28" creationId="{47275B86-569F-49B5-BDC2-B28E6A2CA7C6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30" creationId="{F5182E92-214A-46DE-980F-B03FD3B5C85E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32" creationId="{18FB31B2-187D-43A9-A2CE-4263CB02B474}"/>
          </ac:picMkLst>
        </pc:picChg>
        <pc:picChg chg="add del mod">
          <ac:chgData name="Tan, Jiamin" userId="f043955b-5e44-407c-bbd5-97e6e0af4e05" providerId="ADAL" clId="{E14F969A-679A-461B-974B-5C3BAA992188}" dt="2022-04-29T18:48:50.663" v="5359" actId="478"/>
          <ac:picMkLst>
            <pc:docMk/>
            <pc:sldMk cId="2939212614" sldId="303"/>
            <ac:picMk id="1034" creationId="{331DC427-26C9-44B7-BA4A-009A7267801E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36" creationId="{67D01C51-3C16-4D5D-8514-8FEA5A4C30D0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38" creationId="{70526A03-12FD-40A7-B600-65723D5F0FDE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40" creationId="{32191A97-782A-4F42-9840-01B5078D8E3F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42" creationId="{F38B435D-6A98-4E3C-BFA1-36F58E27F62A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44" creationId="{4881DA33-7905-4ED1-AB3C-BD5825A8FC88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46" creationId="{C0F1F662-0327-4EC4-B0CC-CE2C6AF4BA11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48" creationId="{BA43CD79-8AE5-4680-8FD2-58B07A5BA245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50" creationId="{C8986960-3127-414D-BB37-5ED0BFB9FC89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52" creationId="{0E30E24F-C8C0-49C3-8DB1-D052B2B47CDE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54" creationId="{293E8CCC-F125-42B3-B785-DB51D75E794C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56" creationId="{2E828AC6-406D-4BFC-9527-F62D54741EE8}"/>
          </ac:picMkLst>
        </pc:picChg>
        <pc:picChg chg="add mod">
          <ac:chgData name="Tan, Jiamin" userId="f043955b-5e44-407c-bbd5-97e6e0af4e05" providerId="ADAL" clId="{E14F969A-679A-461B-974B-5C3BAA992188}" dt="2022-04-29T19:03:42.968" v="5578" actId="1076"/>
          <ac:picMkLst>
            <pc:docMk/>
            <pc:sldMk cId="2939212614" sldId="303"/>
            <ac:picMk id="1058" creationId="{7562BB92-D2B6-4B3F-9B56-3011D3E0866C}"/>
          </ac:picMkLst>
        </pc:picChg>
      </pc:sldChg>
      <pc:sldChg chg="new">
        <pc:chgData name="Tan, Jiamin" userId="f043955b-5e44-407c-bbd5-97e6e0af4e05" providerId="ADAL" clId="{E14F969A-679A-461B-974B-5C3BAA992188}" dt="2022-04-29T18:45:39.853" v="5329" actId="680"/>
        <pc:sldMkLst>
          <pc:docMk/>
          <pc:sldMk cId="2335998421" sldId="304"/>
        </pc:sldMkLst>
      </pc:sldChg>
      <pc:sldChg chg="new">
        <pc:chgData name="Tan, Jiamin" userId="f043955b-5e44-407c-bbd5-97e6e0af4e05" providerId="ADAL" clId="{E14F969A-679A-461B-974B-5C3BAA992188}" dt="2022-04-29T18:45:40.098" v="5330" actId="680"/>
        <pc:sldMkLst>
          <pc:docMk/>
          <pc:sldMk cId="505836951" sldId="305"/>
        </pc:sldMkLst>
      </pc:sldChg>
      <pc:sldChg chg="new">
        <pc:chgData name="Tan, Jiamin" userId="f043955b-5e44-407c-bbd5-97e6e0af4e05" providerId="ADAL" clId="{E14F969A-679A-461B-974B-5C3BAA992188}" dt="2022-04-29T18:45:40.239" v="5331" actId="680"/>
        <pc:sldMkLst>
          <pc:docMk/>
          <pc:sldMk cId="1756654360" sldId="306"/>
        </pc:sldMkLst>
      </pc:sldChg>
      <pc:sldChg chg="new">
        <pc:chgData name="Tan, Jiamin" userId="f043955b-5e44-407c-bbd5-97e6e0af4e05" providerId="ADAL" clId="{E14F969A-679A-461B-974B-5C3BAA992188}" dt="2022-04-29T18:45:40.374" v="5332" actId="680"/>
        <pc:sldMkLst>
          <pc:docMk/>
          <pc:sldMk cId="2799939665" sldId="307"/>
        </pc:sldMkLst>
      </pc:sldChg>
      <pc:sldChg chg="new">
        <pc:chgData name="Tan, Jiamin" userId="f043955b-5e44-407c-bbd5-97e6e0af4e05" providerId="ADAL" clId="{E14F969A-679A-461B-974B-5C3BAA992188}" dt="2022-04-29T18:45:40.516" v="5333" actId="680"/>
        <pc:sldMkLst>
          <pc:docMk/>
          <pc:sldMk cId="2369825699" sldId="308"/>
        </pc:sldMkLst>
      </pc:sldChg>
      <pc:sldChg chg="new">
        <pc:chgData name="Tan, Jiamin" userId="f043955b-5e44-407c-bbd5-97e6e0af4e05" providerId="ADAL" clId="{E14F969A-679A-461B-974B-5C3BAA992188}" dt="2022-04-29T18:45:40.629" v="5334" actId="680"/>
        <pc:sldMkLst>
          <pc:docMk/>
          <pc:sldMk cId="1191306408" sldId="30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8ADE-699C-48E2-99F0-24C47469E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797AC-5B1B-4122-960F-E554C7501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D28C6-A604-405D-8713-6C9B190A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07B67-F423-47EE-9B72-D1035AD0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DB9EC-90DF-4D44-99E9-C707EE68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7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2FAB-4E3E-4951-9EDD-41D7896A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78D31-89B9-40F3-B355-2CF1C805A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2AF55-0FAD-4C1A-9E68-8EEFD2FD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C5496-2778-42DA-A6D2-B153090B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1865-4F51-4082-8EDA-42180E06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5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F2DED-884D-4385-B5F4-39F302E7CC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F6F97-E3A6-4ADF-AC83-6D7414F3D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BCE09-21C7-4B5D-A04B-3276B862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23AB0-FD1D-4065-BC88-77E81839B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0EDD2-0B52-4B83-9C3E-3CEDED80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2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A810-A5A3-4543-BBF6-ACA2C3D0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ABA3-1544-4422-87E5-07FE27E90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2B960-D0A5-4459-89AC-181948532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C653F-71A0-4051-9AC0-6D8C7DC4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AD80B-A108-48BB-9CD2-2523AEAE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8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8E99-053F-4757-942A-18749041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06524-F5B0-419E-8299-F0FFD2B8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48CDF-C62B-4B01-AE71-1B135DFF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9094-022B-486C-BF07-812A3FD9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34DCC-01FF-45EA-9D5A-6D1E723E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7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25CA-8293-4801-8B39-98AAF123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9200-83E2-4788-B78A-3F1894B62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F3E5E-36A8-4DB0-9679-42196D5B5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AA5BF-672E-4D46-AB05-B3D521B0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29020-7213-46BC-8EC3-5F06E526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2452F-F494-42F7-BD73-09713474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5B48-5D6D-4A75-ADB2-20CC9DBB7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DD88C-3E44-42AC-8CF1-264D3E837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7164F-1258-4264-9AA0-C46A862FB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A7DBB-DC9F-4C86-B35A-816FDE64C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ADF0C-8A44-4B7D-A158-79472B7B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E5D822-E6CF-44D8-8FA8-A5A60C90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34483-4E06-4877-890F-25556070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0ACE6-86D9-41A1-A56D-305C4AF7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2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7F6B-445A-4523-AA46-2C0D1721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A8770-51FA-4BDD-94E7-312CF49C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47684-634D-4807-B24B-ED9D0ED9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2D519-D645-4FC2-889D-8FDFD607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82DD2A-F3DE-4D13-A92A-02D2F7CA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FA8F0-CF08-4211-A5BB-B813E846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E117A-465D-4ACB-BD4B-27CCB74D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1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2AD70-4DBF-4D36-AB42-737149C2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E437C-6699-4EBA-BEB1-26A36E5DB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D31BC-F1BC-4727-B0F1-8DD04163B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F876E-EF3B-415B-B281-6BF3E72B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C53BA-77AC-4F66-AC89-324B63D7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8214D-65F3-44AB-8F81-A4100E65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9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E0AB-0E5F-4C94-BD1A-855AE8D4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0F56A0-4422-4A93-92F4-E5124F877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0E47E-0BC2-4388-98C5-0D3A473D5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57110-D960-463D-8331-970265871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1AA11-98BA-46BA-93CD-1B11D24D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BBA5-87BB-4BF7-98B8-BB68A7C3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1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60D865-12CB-4CA2-BCD8-C0E0838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660DE-1F0B-4FA5-8568-49CF7F822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0150-FB0E-41CD-AA75-706EF5B7C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15A58-A98A-4262-B443-B1E61991903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7B00F-F92F-4C13-B6C4-E1E32068D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E0E9C-4E13-43FD-9FF3-802C09211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6E36B-7D01-4DF0-90CE-91210EE27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F505E7-A0DE-44E5-A7FA-8EA729951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Retrieving Roads from Aerial Imagery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DBC3C05-BF7F-4565-834E-49595532C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MUSA Capstone Project Final Presentation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Jiamin Tan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04/22/2022</a:t>
            </a:r>
          </a:p>
        </p:txBody>
      </p:sp>
    </p:spTree>
    <p:extLst>
      <p:ext uri="{BB962C8B-B14F-4D97-AF65-F5344CB8AC3E}">
        <p14:creationId xmlns:p14="http://schemas.microsoft.com/office/powerpoint/2010/main" val="263420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F907E7-2287-4E94-8BE3-237E07E7D147}"/>
              </a:ext>
            </a:extLst>
          </p:cNvPr>
          <p:cNvSpPr txBox="1"/>
          <p:nvPr/>
        </p:nvSpPr>
        <p:spPr>
          <a:xfrm>
            <a:off x="515065" y="644816"/>
            <a:ext cx="7696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Preparation – Create 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ACE49-47B6-4E13-A7B4-E81FD2AD2644}"/>
              </a:ext>
            </a:extLst>
          </p:cNvPr>
          <p:cNvSpPr txBox="1"/>
          <p:nvPr/>
        </p:nvSpPr>
        <p:spPr>
          <a:xfrm>
            <a:off x="6711323" y="5843852"/>
            <a:ext cx="420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binary mask created for Image 435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CA4362-FA4E-4962-A692-A80C49C8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35" y="1540419"/>
            <a:ext cx="4218258" cy="4226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5FD947-4030-4D88-AF14-D60E426A9CA4}"/>
              </a:ext>
            </a:extLst>
          </p:cNvPr>
          <p:cNvSpPr txBox="1"/>
          <p:nvPr/>
        </p:nvSpPr>
        <p:spPr>
          <a:xfrm>
            <a:off x="515065" y="1540419"/>
            <a:ext cx="47720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binary mask is generated for every image.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mask is created by buffering the strings using </a:t>
            </a:r>
            <a:r>
              <a:rPr lang="en-US" i="1" dirty="0" err="1">
                <a:latin typeface="+mj-lt"/>
                <a:ea typeface="Roboto" panose="02000000000000000000" pitchFamily="2" charset="0"/>
              </a:rPr>
              <a:t>GeoPandas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distance of the buffer is calculated by </a:t>
            </a:r>
          </a:p>
          <a:p>
            <a:pPr algn="ctr"/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3 meters x the number of </a:t>
            </a:r>
            <a:r>
              <a:rPr lang="en-US" i="1" dirty="0">
                <a:latin typeface="+mj-lt"/>
                <a:ea typeface="Roboto Light" panose="02000000000000000000" pitchFamily="2" charset="0"/>
              </a:rPr>
              <a:t>lane</a:t>
            </a:r>
            <a:r>
              <a:rPr lang="en-US" i="1" dirty="0">
                <a:latin typeface="+mj-lt"/>
                <a:ea typeface="Roboto" panose="02000000000000000000" pitchFamily="2" charset="0"/>
              </a:rPr>
              <a:t>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Road types are not considered because 50% of the data were labeled as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unclassified”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which do not have uniformed lane widths.</a:t>
            </a:r>
          </a:p>
        </p:txBody>
      </p:sp>
    </p:spTree>
    <p:extLst>
      <p:ext uri="{BB962C8B-B14F-4D97-AF65-F5344CB8AC3E}">
        <p14:creationId xmlns:p14="http://schemas.microsoft.com/office/powerpoint/2010/main" val="212725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F907E7-2287-4E94-8BE3-237E07E7D147}"/>
              </a:ext>
            </a:extLst>
          </p:cNvPr>
          <p:cNvSpPr txBox="1"/>
          <p:nvPr/>
        </p:nvSpPr>
        <p:spPr>
          <a:xfrm>
            <a:off x="515065" y="644816"/>
            <a:ext cx="7696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Preparation – Create Mask (Example)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CBB88-84C7-43A0-A371-C05412329A17}"/>
              </a:ext>
            </a:extLst>
          </p:cNvPr>
          <p:cNvSpPr txBox="1"/>
          <p:nvPr/>
        </p:nvSpPr>
        <p:spPr>
          <a:xfrm>
            <a:off x="1838037" y="5843852"/>
            <a:ext cx="30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435 and its label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D275A3-602C-49D9-8D53-E68969E0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47" y="1540420"/>
            <a:ext cx="4223520" cy="4226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C829B-87B1-4518-8050-CCE33E2D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35" y="1540419"/>
            <a:ext cx="4218258" cy="422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8508C-653B-4009-8113-B045FE8D96A6}"/>
              </a:ext>
            </a:extLst>
          </p:cNvPr>
          <p:cNvSpPr txBox="1"/>
          <p:nvPr/>
        </p:nvSpPr>
        <p:spPr>
          <a:xfrm>
            <a:off x="6711323" y="5843852"/>
            <a:ext cx="420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binary mask created for Image 435</a:t>
            </a:r>
          </a:p>
        </p:txBody>
      </p:sp>
    </p:spTree>
    <p:extLst>
      <p:ext uri="{BB962C8B-B14F-4D97-AF65-F5344CB8AC3E}">
        <p14:creationId xmlns:p14="http://schemas.microsoft.com/office/powerpoint/2010/main" val="300921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F907E7-2287-4E94-8BE3-237E07E7D147}"/>
              </a:ext>
            </a:extLst>
          </p:cNvPr>
          <p:cNvSpPr txBox="1"/>
          <p:nvPr/>
        </p:nvSpPr>
        <p:spPr>
          <a:xfrm>
            <a:off x="515065" y="644816"/>
            <a:ext cx="7696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Preparation – Create Mask (Example)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708BD-0C6C-4790-810A-98913AE4289B}"/>
              </a:ext>
            </a:extLst>
          </p:cNvPr>
          <p:cNvSpPr txBox="1"/>
          <p:nvPr/>
        </p:nvSpPr>
        <p:spPr>
          <a:xfrm>
            <a:off x="7028874" y="5843852"/>
            <a:ext cx="356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435 and its binary mask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CBB88-84C7-43A0-A371-C05412329A17}"/>
              </a:ext>
            </a:extLst>
          </p:cNvPr>
          <p:cNvSpPr txBox="1"/>
          <p:nvPr/>
        </p:nvSpPr>
        <p:spPr>
          <a:xfrm>
            <a:off x="1838037" y="5843852"/>
            <a:ext cx="30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435 and its label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76183-4DFD-4E14-8FA1-3E64DB667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34" y="1540420"/>
            <a:ext cx="4218263" cy="4226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275A3-602C-49D9-8D53-E68969E0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47" y="1540420"/>
            <a:ext cx="4223520" cy="42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1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F907E7-2287-4E94-8BE3-237E07E7D147}"/>
              </a:ext>
            </a:extLst>
          </p:cNvPr>
          <p:cNvSpPr txBox="1"/>
          <p:nvPr/>
        </p:nvSpPr>
        <p:spPr>
          <a:xfrm>
            <a:off x="515064" y="644816"/>
            <a:ext cx="7963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Preparation – Create Mask (Example)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708BD-0C6C-4790-810A-98913AE4289B}"/>
              </a:ext>
            </a:extLst>
          </p:cNvPr>
          <p:cNvSpPr txBox="1"/>
          <p:nvPr/>
        </p:nvSpPr>
        <p:spPr>
          <a:xfrm>
            <a:off x="7028874" y="5843852"/>
            <a:ext cx="356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73 and its binary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EEE58-BBB3-4EC5-870A-52DAFA4F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08" y="1540420"/>
            <a:ext cx="4218259" cy="4226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CCBB88-84C7-43A0-A371-C05412329A17}"/>
              </a:ext>
            </a:extLst>
          </p:cNvPr>
          <p:cNvSpPr txBox="1"/>
          <p:nvPr/>
        </p:nvSpPr>
        <p:spPr>
          <a:xfrm>
            <a:off x="2152233" y="5843852"/>
            <a:ext cx="247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73 and its label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6F2DC-75F6-46D9-879B-FF66C0BD9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35" y="1540420"/>
            <a:ext cx="4212996" cy="42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5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F907E7-2287-4E94-8BE3-237E07E7D147}"/>
              </a:ext>
            </a:extLst>
          </p:cNvPr>
          <p:cNvSpPr txBox="1"/>
          <p:nvPr/>
        </p:nvSpPr>
        <p:spPr>
          <a:xfrm>
            <a:off x="515065" y="644816"/>
            <a:ext cx="7696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Preparation – Create Mask (Example)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708BD-0C6C-4790-810A-98913AE4289B}"/>
              </a:ext>
            </a:extLst>
          </p:cNvPr>
          <p:cNvSpPr txBox="1"/>
          <p:nvPr/>
        </p:nvSpPr>
        <p:spPr>
          <a:xfrm>
            <a:off x="7028874" y="5843852"/>
            <a:ext cx="356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52 and its binary mask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CBB88-84C7-43A0-A371-C05412329A17}"/>
              </a:ext>
            </a:extLst>
          </p:cNvPr>
          <p:cNvSpPr txBox="1"/>
          <p:nvPr/>
        </p:nvSpPr>
        <p:spPr>
          <a:xfrm>
            <a:off x="2152233" y="5843852"/>
            <a:ext cx="247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52 and its label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B0A83-1AFA-452A-BC4D-8E7585BE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35" y="1540420"/>
            <a:ext cx="4218234" cy="422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31961-3729-4247-BA04-C3AF8D12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06" y="1540420"/>
            <a:ext cx="4218259" cy="42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7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F907E7-2287-4E94-8BE3-237E07E7D147}"/>
              </a:ext>
            </a:extLst>
          </p:cNvPr>
          <p:cNvSpPr txBox="1"/>
          <p:nvPr/>
        </p:nvSpPr>
        <p:spPr>
          <a:xfrm>
            <a:off x="515065" y="644816"/>
            <a:ext cx="785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Preparation – Create Mask (Example)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476D5-EEBD-47B8-8FE5-220BE6FD3BCC}"/>
              </a:ext>
            </a:extLst>
          </p:cNvPr>
          <p:cNvSpPr txBox="1"/>
          <p:nvPr/>
        </p:nvSpPr>
        <p:spPr>
          <a:xfrm>
            <a:off x="2480482" y="5843852"/>
            <a:ext cx="179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432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4D924-7889-4ABD-8307-5EC2A36A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46" y="1521935"/>
            <a:ext cx="4223520" cy="4244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04FBFD-C301-4DDC-A5F8-E11265B361A6}"/>
              </a:ext>
            </a:extLst>
          </p:cNvPr>
          <p:cNvSpPr txBox="1"/>
          <p:nvPr/>
        </p:nvSpPr>
        <p:spPr>
          <a:xfrm>
            <a:off x="6711323" y="5843852"/>
            <a:ext cx="420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binary mask created for Image 432</a:t>
            </a:r>
          </a:p>
        </p:txBody>
      </p:sp>
    </p:spTree>
    <p:extLst>
      <p:ext uri="{BB962C8B-B14F-4D97-AF65-F5344CB8AC3E}">
        <p14:creationId xmlns:p14="http://schemas.microsoft.com/office/powerpoint/2010/main" val="242057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F907E7-2287-4E94-8BE3-237E07E7D147}"/>
              </a:ext>
            </a:extLst>
          </p:cNvPr>
          <p:cNvSpPr txBox="1"/>
          <p:nvPr/>
        </p:nvSpPr>
        <p:spPr>
          <a:xfrm>
            <a:off x="515065" y="644816"/>
            <a:ext cx="7696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Preparation – Bit Depth Conversion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0A6AA-7160-4B65-80E0-F3AA93F4B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40" y="1582883"/>
            <a:ext cx="4626841" cy="3726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30BE1-0AF2-4277-ACA3-D0F5933108D7}"/>
              </a:ext>
            </a:extLst>
          </p:cNvPr>
          <p:cNvSpPr txBox="1"/>
          <p:nvPr/>
        </p:nvSpPr>
        <p:spPr>
          <a:xfrm>
            <a:off x="2722247" y="1213551"/>
            <a:ext cx="278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Training Image Set (8-bit)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65752-F8C2-4F56-88EC-D788A863A639}"/>
              </a:ext>
            </a:extLst>
          </p:cNvPr>
          <p:cNvSpPr txBox="1"/>
          <p:nvPr/>
        </p:nvSpPr>
        <p:spPr>
          <a:xfrm>
            <a:off x="7716063" y="1213551"/>
            <a:ext cx="4475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48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bit-depth -&gt;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24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bit-depth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i="1" dirty="0">
                <a:latin typeface="+mj-lt"/>
                <a:ea typeface="Roboto" panose="02000000000000000000" pitchFamily="2" charset="0"/>
              </a:rPr>
              <a:t>8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bit for each band – value of a pixel in each band is from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0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255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Resolution and dimension remain the same.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C08A07-E1E9-4AC9-93ED-3FCD902C9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69" y="2248349"/>
            <a:ext cx="3315524" cy="4170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2792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FCD380-DA60-4B97-83AE-48DFD6BBC776}"/>
              </a:ext>
            </a:extLst>
          </p:cNvPr>
          <p:cNvSpPr txBox="1"/>
          <p:nvPr/>
        </p:nvSpPr>
        <p:spPr>
          <a:xfrm>
            <a:off x="515064" y="644816"/>
            <a:ext cx="101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Preparation – Training/Test Set Split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B7FA8-B28E-40DF-BE9D-3A79DCC54108}"/>
              </a:ext>
            </a:extLst>
          </p:cNvPr>
          <p:cNvSpPr txBox="1"/>
          <p:nvPr/>
        </p:nvSpPr>
        <p:spPr>
          <a:xfrm>
            <a:off x="515063" y="1527588"/>
            <a:ext cx="10725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1198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8-bit images and their binary masks are split into…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training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with </a:t>
            </a: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1070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images (90%)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validation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 with </a:t>
            </a: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59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images (5%)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test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 with </a:t>
            </a: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images (5%)</a:t>
            </a:r>
          </a:p>
        </p:txBody>
      </p:sp>
    </p:spTree>
    <p:extLst>
      <p:ext uri="{BB962C8B-B14F-4D97-AF65-F5344CB8AC3E}">
        <p14:creationId xmlns:p14="http://schemas.microsoft.com/office/powerpoint/2010/main" val="383593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FCD380-DA60-4B97-83AE-48DFD6BBC776}"/>
              </a:ext>
            </a:extLst>
          </p:cNvPr>
          <p:cNvSpPr txBox="1"/>
          <p:nvPr/>
        </p:nvSpPr>
        <p:spPr>
          <a:xfrm>
            <a:off x="515064" y="644816"/>
            <a:ext cx="101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Architecture – U-Net by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Ronneberger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 et al. (2015)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DDDB5-EF6F-436B-91B5-E0573F81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10" y="1418133"/>
            <a:ext cx="6983180" cy="4652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58C6F-AE26-4F14-A2B0-7C29A24F044E}"/>
              </a:ext>
            </a:extLst>
          </p:cNvPr>
          <p:cNvSpPr txBox="1"/>
          <p:nvPr/>
        </p:nvSpPr>
        <p:spPr>
          <a:xfrm>
            <a:off x="6003636" y="6642556"/>
            <a:ext cx="6188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https://lmb.informatik.uni-freiburg.de/Publications/2015/RFB15a/</a:t>
            </a:r>
          </a:p>
        </p:txBody>
      </p:sp>
    </p:spTree>
    <p:extLst>
      <p:ext uri="{BB962C8B-B14F-4D97-AF65-F5344CB8AC3E}">
        <p14:creationId xmlns:p14="http://schemas.microsoft.com/office/powerpoint/2010/main" val="1033462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egmentation - neural network probability output and loss function  (example: dice loss) - Data Science Stack Exchange">
            <a:extLst>
              <a:ext uri="{FF2B5EF4-FFF2-40B4-BE49-F238E27FC236}">
                <a16:creationId xmlns:a16="http://schemas.microsoft.com/office/drawing/2014/main" id="{B9EF4407-6E4A-4F08-8379-73DC33E48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32" y="3268895"/>
            <a:ext cx="5524500" cy="29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32F60-9A56-4F87-8777-22AC07A14AD8}"/>
              </a:ext>
            </a:extLst>
          </p:cNvPr>
          <p:cNvSpPr txBox="1"/>
          <p:nvPr/>
        </p:nvSpPr>
        <p:spPr>
          <a:xfrm>
            <a:off x="515064" y="644816"/>
            <a:ext cx="101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Model 1 – “Vanilla” U-Net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704F2-88A8-4E65-A68C-B8F6F4DF2283}"/>
              </a:ext>
            </a:extLst>
          </p:cNvPr>
          <p:cNvSpPr txBox="1"/>
          <p:nvPr/>
        </p:nvSpPr>
        <p:spPr>
          <a:xfrm>
            <a:off x="515063" y="1527588"/>
            <a:ext cx="877671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Using the same amount of convolutional and max-pooling layers in the original U-Net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Resize each image from (1300, 1300, 3) to (1024, 1024, 3)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Batch size = 2, epoch = 12, learning rate = 0.0001, optimizer  =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adam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Loss function: dice loss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5489A-F897-426C-A7E9-1CEF904079B9}"/>
              </a:ext>
            </a:extLst>
          </p:cNvPr>
          <p:cNvSpPr txBox="1"/>
          <p:nvPr/>
        </p:nvSpPr>
        <p:spPr>
          <a:xfrm>
            <a:off x="6003636" y="6642556"/>
            <a:ext cx="6188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https://datascience.stackexchange.com/questions/75708/neural-network-probability-output-and-loss-function-example-dice-loss</a:t>
            </a:r>
          </a:p>
        </p:txBody>
      </p:sp>
    </p:spTree>
    <p:extLst>
      <p:ext uri="{BB962C8B-B14F-4D97-AF65-F5344CB8AC3E}">
        <p14:creationId xmlns:p14="http://schemas.microsoft.com/office/powerpoint/2010/main" val="292996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BE2618-B96F-4B26-82A2-727B00025936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Object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8ACD0-35D3-4EE9-BD80-84093F1209E6}"/>
              </a:ext>
            </a:extLst>
          </p:cNvPr>
          <p:cNvSpPr txBox="1"/>
          <p:nvPr/>
        </p:nvSpPr>
        <p:spPr>
          <a:xfrm>
            <a:off x="1204912" y="2828835"/>
            <a:ext cx="978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Use neural networks to segment roads from aerial images.</a:t>
            </a:r>
          </a:p>
        </p:txBody>
      </p:sp>
    </p:spTree>
    <p:extLst>
      <p:ext uri="{BB962C8B-B14F-4D97-AF65-F5344CB8AC3E}">
        <p14:creationId xmlns:p14="http://schemas.microsoft.com/office/powerpoint/2010/main" val="1653175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32F60-9A56-4F87-8777-22AC07A14AD8}"/>
              </a:ext>
            </a:extLst>
          </p:cNvPr>
          <p:cNvSpPr txBox="1"/>
          <p:nvPr/>
        </p:nvSpPr>
        <p:spPr>
          <a:xfrm>
            <a:off x="515064" y="644816"/>
            <a:ext cx="101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Model 2 – U-Net using Pre-trained ResNet50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704F2-88A8-4E65-A68C-B8F6F4DF2283}"/>
              </a:ext>
            </a:extLst>
          </p:cNvPr>
          <p:cNvSpPr txBox="1"/>
          <p:nvPr/>
        </p:nvSpPr>
        <p:spPr>
          <a:xfrm>
            <a:off x="515063" y="1527588"/>
            <a:ext cx="877671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For the encoding path, using a ResNet50 architecture pre-trained on “ImageNet”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Resize each image from (1300, 1300, 3) to (512, 512, 3)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Batch size = 2, epoch = 12, learning rate = 0.0001, optimizer  =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adam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Loss function: dice loss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5CA42-90BC-41B8-83D1-787AA4D0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060" y="3429000"/>
            <a:ext cx="4634567" cy="3237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6117D-1E44-49E9-B3B0-612B983F2C76}"/>
              </a:ext>
            </a:extLst>
          </p:cNvPr>
          <p:cNvSpPr txBox="1"/>
          <p:nvPr/>
        </p:nvSpPr>
        <p:spPr>
          <a:xfrm>
            <a:off x="6003636" y="6642556"/>
            <a:ext cx="6188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https://forums.fast.ai/t/u-net-with-resnet34-backbone/85744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03565E-8410-4B24-A8F8-A05C4ABADC18}"/>
              </a:ext>
            </a:extLst>
          </p:cNvPr>
          <p:cNvSpPr/>
          <p:nvPr/>
        </p:nvSpPr>
        <p:spPr>
          <a:xfrm>
            <a:off x="7232073" y="3325091"/>
            <a:ext cx="2059709" cy="3057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92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70EA3F-6548-48A6-B6B4-67CDC36462A8}"/>
              </a:ext>
            </a:extLst>
          </p:cNvPr>
          <p:cNvSpPr txBox="1"/>
          <p:nvPr/>
        </p:nvSpPr>
        <p:spPr>
          <a:xfrm>
            <a:off x="515064" y="644816"/>
            <a:ext cx="101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Results – F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68E08-785D-4647-A7C4-79DDA7122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172" y="3025914"/>
            <a:ext cx="3829050" cy="262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EF063-9DDE-4994-94B7-3DCA37FFC13C}"/>
              </a:ext>
            </a:extLst>
          </p:cNvPr>
          <p:cNvSpPr txBox="1"/>
          <p:nvPr/>
        </p:nvSpPr>
        <p:spPr>
          <a:xfrm>
            <a:off x="515063" y="1527588"/>
            <a:ext cx="110396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F1 score was calculated on predictions generated by the test set.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F1 score is a harmonic mean of precision and recall. It is a metric used for imbalanced data. 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F1 score after fitting Model 1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0.6685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F1 score after fitting Model 2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0.6569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0DCC9-31B3-438F-A5D1-D7CC3645C6A9}"/>
              </a:ext>
            </a:extLst>
          </p:cNvPr>
          <p:cNvSpPr txBox="1"/>
          <p:nvPr/>
        </p:nvSpPr>
        <p:spPr>
          <a:xfrm>
            <a:off x="6003636" y="6642556"/>
            <a:ext cx="6188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https://www.tutorialexample.com/an-introduction-to-accuracy-precision-recall-f1-score-in-machine-learning-machine-learning-tutorial/</a:t>
            </a:r>
          </a:p>
        </p:txBody>
      </p:sp>
    </p:spTree>
    <p:extLst>
      <p:ext uri="{BB962C8B-B14F-4D97-AF65-F5344CB8AC3E}">
        <p14:creationId xmlns:p14="http://schemas.microsoft.com/office/powerpoint/2010/main" val="1697877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0C2087-E0DB-4D54-A141-30C96545D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86" r="25645"/>
          <a:stretch/>
        </p:blipFill>
        <p:spPr>
          <a:xfrm>
            <a:off x="633131" y="749707"/>
            <a:ext cx="4924425" cy="1527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9CA3A-847E-4531-A992-ECFD4E70C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6" r="25645"/>
          <a:stretch/>
        </p:blipFill>
        <p:spPr>
          <a:xfrm>
            <a:off x="645178" y="2277191"/>
            <a:ext cx="4924425" cy="1527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276FE-28CC-4FE3-942F-FC7F90449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86" r="25645"/>
          <a:stretch/>
        </p:blipFill>
        <p:spPr>
          <a:xfrm>
            <a:off x="657225" y="3804675"/>
            <a:ext cx="4924425" cy="1527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A6E84-2F95-4B43-818B-D9CD71356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86" r="25645"/>
          <a:stretch/>
        </p:blipFill>
        <p:spPr>
          <a:xfrm>
            <a:off x="657225" y="5332159"/>
            <a:ext cx="4924425" cy="1527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279EB-DB59-4807-8739-38EDBD9D2F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07" r="25596"/>
          <a:stretch/>
        </p:blipFill>
        <p:spPr>
          <a:xfrm>
            <a:off x="6607189" y="738203"/>
            <a:ext cx="4924425" cy="1534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018BA3-CE0C-491B-9F60-0689D76D3E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003" r="25692"/>
          <a:stretch/>
        </p:blipFill>
        <p:spPr>
          <a:xfrm>
            <a:off x="6610350" y="2268974"/>
            <a:ext cx="4918104" cy="1527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24C6A-CB68-4F68-BB15-55F82B0D8A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003" r="25779"/>
          <a:stretch/>
        </p:blipFill>
        <p:spPr>
          <a:xfrm>
            <a:off x="6616077" y="3799745"/>
            <a:ext cx="4912377" cy="1527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75171C-422B-4A20-BC6C-5F1FF2A132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816" r="25605"/>
          <a:stretch/>
        </p:blipFill>
        <p:spPr>
          <a:xfrm>
            <a:off x="6610350" y="5327229"/>
            <a:ext cx="4924425" cy="15307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EDBFD3-266F-4387-A0D1-E3E647BCFA4F}"/>
              </a:ext>
            </a:extLst>
          </p:cNvPr>
          <p:cNvSpPr txBox="1"/>
          <p:nvPr/>
        </p:nvSpPr>
        <p:spPr>
          <a:xfrm>
            <a:off x="831409" y="2597"/>
            <a:ext cx="4576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4BE3A-E9B5-47B7-A693-43F0BE97251F}"/>
              </a:ext>
            </a:extLst>
          </p:cNvPr>
          <p:cNvSpPr txBox="1"/>
          <p:nvPr/>
        </p:nvSpPr>
        <p:spPr>
          <a:xfrm>
            <a:off x="6781373" y="2596"/>
            <a:ext cx="4576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Model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00AFB-06CF-4AB2-AAB0-13B8F596E608}"/>
              </a:ext>
            </a:extLst>
          </p:cNvPr>
          <p:cNvSpPr txBox="1"/>
          <p:nvPr/>
        </p:nvSpPr>
        <p:spPr>
          <a:xfrm>
            <a:off x="831409" y="404349"/>
            <a:ext cx="14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6A207-ADE3-404B-8CB2-15AB361C3AE2}"/>
              </a:ext>
            </a:extLst>
          </p:cNvPr>
          <p:cNvSpPr txBox="1"/>
          <p:nvPr/>
        </p:nvSpPr>
        <p:spPr>
          <a:xfrm>
            <a:off x="2395604" y="402705"/>
            <a:ext cx="164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Original Mask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D34D94-14EF-40C0-A756-DEE2765BBA16}"/>
              </a:ext>
            </a:extLst>
          </p:cNvPr>
          <p:cNvSpPr txBox="1"/>
          <p:nvPr/>
        </p:nvSpPr>
        <p:spPr>
          <a:xfrm>
            <a:off x="4141276" y="402060"/>
            <a:ext cx="14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Prediction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F54BC-D8D7-40FC-8144-B0887E965781}"/>
              </a:ext>
            </a:extLst>
          </p:cNvPr>
          <p:cNvSpPr txBox="1"/>
          <p:nvPr/>
        </p:nvSpPr>
        <p:spPr>
          <a:xfrm>
            <a:off x="6750141" y="412248"/>
            <a:ext cx="14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C00BF2-AFDF-4A86-B5D1-BA508CA97687}"/>
              </a:ext>
            </a:extLst>
          </p:cNvPr>
          <p:cNvSpPr txBox="1"/>
          <p:nvPr/>
        </p:nvSpPr>
        <p:spPr>
          <a:xfrm>
            <a:off x="8314336" y="410604"/>
            <a:ext cx="164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Original Mask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9D7768-107F-47CB-86E2-96D2351CDAB8}"/>
              </a:ext>
            </a:extLst>
          </p:cNvPr>
          <p:cNvSpPr txBox="1"/>
          <p:nvPr/>
        </p:nvSpPr>
        <p:spPr>
          <a:xfrm>
            <a:off x="10060008" y="409959"/>
            <a:ext cx="14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5842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5F93B7-7B2B-4EAA-8C2B-035E3F190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8" r="25779"/>
          <a:stretch/>
        </p:blipFill>
        <p:spPr>
          <a:xfrm>
            <a:off x="6635041" y="757934"/>
            <a:ext cx="4918104" cy="1519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C0024-AFFF-44E9-A6A6-12CEE27F2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31" r="25692"/>
          <a:stretch/>
        </p:blipFill>
        <p:spPr>
          <a:xfrm>
            <a:off x="6669154" y="2279937"/>
            <a:ext cx="4883991" cy="1518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EFE092-EFDC-4297-A46F-A4AC58413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86" r="25692"/>
          <a:stretch/>
        </p:blipFill>
        <p:spPr>
          <a:xfrm>
            <a:off x="6680207" y="3802941"/>
            <a:ext cx="4883991" cy="1523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92586A-CEB5-43BF-9C97-43F4664A4F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54" r="25671"/>
          <a:stretch/>
        </p:blipFill>
        <p:spPr>
          <a:xfrm>
            <a:off x="6691262" y="5326700"/>
            <a:ext cx="4861883" cy="15153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23A1DE-FDB8-4F0D-8933-9FE26121B6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36" r="25645"/>
          <a:stretch/>
        </p:blipFill>
        <p:spPr>
          <a:xfrm>
            <a:off x="638857" y="757935"/>
            <a:ext cx="4918104" cy="1518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5C8FB0-6D2D-4B15-B459-62AA924C00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586" r="25473"/>
          <a:stretch/>
        </p:blipFill>
        <p:spPr>
          <a:xfrm>
            <a:off x="638857" y="3798011"/>
            <a:ext cx="4918104" cy="152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89321D-B2C4-462F-9AE7-0FD4C0EBD0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31" r="25560"/>
          <a:stretch/>
        </p:blipFill>
        <p:spPr>
          <a:xfrm>
            <a:off x="638857" y="2268974"/>
            <a:ext cx="4918104" cy="15180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A46C7-DFB7-4F7B-98A0-596580FEF4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586" r="25473"/>
          <a:stretch/>
        </p:blipFill>
        <p:spPr>
          <a:xfrm>
            <a:off x="638857" y="5320011"/>
            <a:ext cx="4918104" cy="1522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DCF05E-EB99-4647-95C9-B4D085313B13}"/>
              </a:ext>
            </a:extLst>
          </p:cNvPr>
          <p:cNvSpPr txBox="1"/>
          <p:nvPr/>
        </p:nvSpPr>
        <p:spPr>
          <a:xfrm>
            <a:off x="831407" y="-9124"/>
            <a:ext cx="4576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Model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0E87F9-FFDE-4E67-B757-AD75A7C4C98B}"/>
              </a:ext>
            </a:extLst>
          </p:cNvPr>
          <p:cNvSpPr txBox="1"/>
          <p:nvPr/>
        </p:nvSpPr>
        <p:spPr>
          <a:xfrm>
            <a:off x="6784537" y="-4967"/>
            <a:ext cx="4576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Model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FC0778-44AC-4C2D-9A6F-BE9EA7E3D4CE}"/>
              </a:ext>
            </a:extLst>
          </p:cNvPr>
          <p:cNvSpPr txBox="1"/>
          <p:nvPr/>
        </p:nvSpPr>
        <p:spPr>
          <a:xfrm>
            <a:off x="831409" y="404349"/>
            <a:ext cx="14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499BCB-83F2-4047-A3B4-BBE75D56005F}"/>
              </a:ext>
            </a:extLst>
          </p:cNvPr>
          <p:cNvSpPr txBox="1"/>
          <p:nvPr/>
        </p:nvSpPr>
        <p:spPr>
          <a:xfrm>
            <a:off x="2395604" y="402705"/>
            <a:ext cx="164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Original Mask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EF1A3-EC59-40CF-BC1B-9B8E9D44ADED}"/>
              </a:ext>
            </a:extLst>
          </p:cNvPr>
          <p:cNvSpPr txBox="1"/>
          <p:nvPr/>
        </p:nvSpPr>
        <p:spPr>
          <a:xfrm>
            <a:off x="4141276" y="402060"/>
            <a:ext cx="14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Prediction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DFFA4A-4B8E-4A22-A7B6-226FAC7BD618}"/>
              </a:ext>
            </a:extLst>
          </p:cNvPr>
          <p:cNvSpPr txBox="1"/>
          <p:nvPr/>
        </p:nvSpPr>
        <p:spPr>
          <a:xfrm>
            <a:off x="6750141" y="412248"/>
            <a:ext cx="14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0A09AB-6287-4076-A036-50320E36D45C}"/>
              </a:ext>
            </a:extLst>
          </p:cNvPr>
          <p:cNvSpPr txBox="1"/>
          <p:nvPr/>
        </p:nvSpPr>
        <p:spPr>
          <a:xfrm>
            <a:off x="8314336" y="410604"/>
            <a:ext cx="164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Original Mask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D70DA6-8346-484A-B616-79310CEA046B}"/>
              </a:ext>
            </a:extLst>
          </p:cNvPr>
          <p:cNvSpPr txBox="1"/>
          <p:nvPr/>
        </p:nvSpPr>
        <p:spPr>
          <a:xfrm>
            <a:off x="10060008" y="409959"/>
            <a:ext cx="14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25665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FCD380-DA60-4B97-83AE-48DFD6BBC776}"/>
              </a:ext>
            </a:extLst>
          </p:cNvPr>
          <p:cNvSpPr txBox="1"/>
          <p:nvPr/>
        </p:nvSpPr>
        <p:spPr>
          <a:xfrm>
            <a:off x="515064" y="644816"/>
            <a:ext cx="101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Alternatively – Training/Test Set Split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B7FA8-B28E-40DF-BE9D-3A79DCC54108}"/>
              </a:ext>
            </a:extLst>
          </p:cNvPr>
          <p:cNvSpPr txBox="1"/>
          <p:nvPr/>
        </p:nvSpPr>
        <p:spPr>
          <a:xfrm>
            <a:off x="515063" y="1527588"/>
            <a:ext cx="10725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1198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8-bit images and their binary masks are split into…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training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with </a:t>
            </a: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1070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images (90%)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validation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 with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59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images (5%)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test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 with </a:t>
            </a: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images (5%)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6D308-4E2F-4988-A411-0CA9E31C79D4}"/>
              </a:ext>
            </a:extLst>
          </p:cNvPr>
          <p:cNvSpPr txBox="1"/>
          <p:nvPr/>
        </p:nvSpPr>
        <p:spPr>
          <a:xfrm>
            <a:off x="7420331" y="4378454"/>
            <a:ext cx="4143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training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with </a:t>
            </a: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3000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images (95%)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validation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 with </a:t>
            </a: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150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images (5%)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test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 with </a:t>
            </a: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1525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images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60221A-30D0-48C6-8ED8-74FCF408C629}"/>
              </a:ext>
            </a:extLst>
          </p:cNvPr>
          <p:cNvCxnSpPr>
            <a:cxnSpLocks/>
          </p:cNvCxnSpPr>
          <p:nvPr/>
        </p:nvCxnSpPr>
        <p:spPr>
          <a:xfrm>
            <a:off x="4636655" y="2540001"/>
            <a:ext cx="2697018" cy="2268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CBAF55-AE7B-4202-8A57-FC1CA7BD6A2D}"/>
              </a:ext>
            </a:extLst>
          </p:cNvPr>
          <p:cNvSpPr txBox="1"/>
          <p:nvPr/>
        </p:nvSpPr>
        <p:spPr>
          <a:xfrm>
            <a:off x="5985164" y="2626959"/>
            <a:ext cx="6271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Randomly select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120 (1300, 1300)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images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Split each of them into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25 (256, 256)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images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AACFDB-E6B0-4A17-9C88-21EB29A60E89}"/>
              </a:ext>
            </a:extLst>
          </p:cNvPr>
          <p:cNvCxnSpPr>
            <a:cxnSpLocks/>
          </p:cNvCxnSpPr>
          <p:nvPr/>
        </p:nvCxnSpPr>
        <p:spPr>
          <a:xfrm>
            <a:off x="3906982" y="3629891"/>
            <a:ext cx="3426691" cy="1995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839A46-20DF-48D8-AE51-9FDC3318D7F5}"/>
              </a:ext>
            </a:extLst>
          </p:cNvPr>
          <p:cNvSpPr txBox="1"/>
          <p:nvPr/>
        </p:nvSpPr>
        <p:spPr>
          <a:xfrm>
            <a:off x="1062182" y="5032125"/>
            <a:ext cx="627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Also split each of them into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25 (256, 256)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4134485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808EC-AC42-42D8-8AD8-579CD656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20" y="1477818"/>
            <a:ext cx="4586487" cy="4497820"/>
          </a:xfrm>
          <a:prstGeom prst="rect">
            <a:avLst/>
          </a:prstGeom>
        </p:spPr>
      </p:pic>
      <p:pic>
        <p:nvPicPr>
          <p:cNvPr id="6" name="Picture 5" descr="A picture containing apartment building&#10;&#10;Description automatically generated">
            <a:extLst>
              <a:ext uri="{FF2B5EF4-FFF2-40B4-BE49-F238E27FC236}">
                <a16:creationId xmlns:a16="http://schemas.microsoft.com/office/drawing/2014/main" id="{2DA8AFE3-9A85-4D30-BA22-643CEC4E7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93" y="1770015"/>
            <a:ext cx="3913426" cy="3913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626A7-6E78-4A7C-A28C-DE49E89A57FD}"/>
              </a:ext>
            </a:extLst>
          </p:cNvPr>
          <p:cNvSpPr txBox="1"/>
          <p:nvPr/>
        </p:nvSpPr>
        <p:spPr>
          <a:xfrm>
            <a:off x="515064" y="644816"/>
            <a:ext cx="101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Alternatively – Training/Test Set Split (Example)</a:t>
            </a:r>
          </a:p>
        </p:txBody>
      </p:sp>
    </p:spTree>
    <p:extLst>
      <p:ext uri="{BB962C8B-B14F-4D97-AF65-F5344CB8AC3E}">
        <p14:creationId xmlns:p14="http://schemas.microsoft.com/office/powerpoint/2010/main" val="210551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AD2BA-1010-4F41-A7F4-385992516D66}"/>
              </a:ext>
            </a:extLst>
          </p:cNvPr>
          <p:cNvSpPr txBox="1"/>
          <p:nvPr/>
        </p:nvSpPr>
        <p:spPr>
          <a:xfrm>
            <a:off x="515064" y="644816"/>
            <a:ext cx="101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Run Models on Split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24D29-83D8-4CBA-9E00-8BEF98879DDB}"/>
              </a:ext>
            </a:extLst>
          </p:cNvPr>
          <p:cNvSpPr txBox="1"/>
          <p:nvPr/>
        </p:nvSpPr>
        <p:spPr>
          <a:xfrm>
            <a:off x="515063" y="1527588"/>
            <a:ext cx="1103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input of each model is now (256, 256, 3). Other parameters remain the same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3858D-D92A-4E59-A48E-63172CDFCD75}"/>
              </a:ext>
            </a:extLst>
          </p:cNvPr>
          <p:cNvSpPr txBox="1"/>
          <p:nvPr/>
        </p:nvSpPr>
        <p:spPr>
          <a:xfrm>
            <a:off x="515063" y="2650836"/>
            <a:ext cx="3491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Entire Image</a:t>
            </a: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F1 score after fitting Model 1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0.6685</a:t>
            </a: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F1 score after fitting Model 2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0.6569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162B3-BC06-4586-ADFB-B847E9801E5E}"/>
              </a:ext>
            </a:extLst>
          </p:cNvPr>
          <p:cNvSpPr txBox="1"/>
          <p:nvPr/>
        </p:nvSpPr>
        <p:spPr>
          <a:xfrm>
            <a:off x="4694247" y="2650836"/>
            <a:ext cx="3491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Split Image</a:t>
            </a: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F1 score after fitting Model 1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0.6269</a:t>
            </a: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F1 score after fitting Model 2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0.6292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08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4132FD-674C-4C2A-8BF9-C3C5534FF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8" y="1727198"/>
            <a:ext cx="2765992" cy="276599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0DCB930-962D-4115-9268-7964C0C76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752" y="1727198"/>
            <a:ext cx="2765992" cy="2765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E18E49-DFF2-41A6-A760-B832C95C98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0" b="9183"/>
          <a:stretch/>
        </p:blipFill>
        <p:spPr>
          <a:xfrm>
            <a:off x="9243722" y="1635167"/>
            <a:ext cx="2830083" cy="2873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6AD97-F2C5-405D-8CA6-6970FC904F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53" t="7395" r="25605" b="7931"/>
          <a:stretch/>
        </p:blipFill>
        <p:spPr>
          <a:xfrm>
            <a:off x="6228737" y="1727198"/>
            <a:ext cx="2765992" cy="2765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7890F6-B6AC-48CC-A427-138535D89333}"/>
              </a:ext>
            </a:extLst>
          </p:cNvPr>
          <p:cNvSpPr txBox="1"/>
          <p:nvPr/>
        </p:nvSpPr>
        <p:spPr>
          <a:xfrm>
            <a:off x="515064" y="644816"/>
            <a:ext cx="101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Run Models on Split Images (One Example)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9CB40-0CAB-47B6-BD49-D662F6760EA2}"/>
              </a:ext>
            </a:extLst>
          </p:cNvPr>
          <p:cNvSpPr txBox="1"/>
          <p:nvPr/>
        </p:nvSpPr>
        <p:spPr>
          <a:xfrm>
            <a:off x="198768" y="4493190"/>
            <a:ext cx="276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Image 1497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BE03F-413D-4BDF-9EC5-3E1B17B40E77}"/>
              </a:ext>
            </a:extLst>
          </p:cNvPr>
          <p:cNvSpPr txBox="1"/>
          <p:nvPr/>
        </p:nvSpPr>
        <p:spPr>
          <a:xfrm>
            <a:off x="3213752" y="4493190"/>
            <a:ext cx="276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Original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16C5E-A536-42FC-B2DA-68B512E733BA}"/>
              </a:ext>
            </a:extLst>
          </p:cNvPr>
          <p:cNvSpPr txBox="1"/>
          <p:nvPr/>
        </p:nvSpPr>
        <p:spPr>
          <a:xfrm>
            <a:off x="6212258" y="4493190"/>
            <a:ext cx="276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Model 2 Prediction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Using the Whole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EE26C1-814C-4B4E-B514-99AE6EC3330D}"/>
              </a:ext>
            </a:extLst>
          </p:cNvPr>
          <p:cNvSpPr txBox="1"/>
          <p:nvPr/>
        </p:nvSpPr>
        <p:spPr>
          <a:xfrm>
            <a:off x="9243722" y="4493189"/>
            <a:ext cx="2765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Concatenation of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Model 2 Prediction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Using Split Images</a:t>
            </a:r>
          </a:p>
        </p:txBody>
      </p:sp>
    </p:spTree>
    <p:extLst>
      <p:ext uri="{BB962C8B-B14F-4D97-AF65-F5344CB8AC3E}">
        <p14:creationId xmlns:p14="http://schemas.microsoft.com/office/powerpoint/2010/main" val="2264254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A7890F6-B6AC-48CC-A427-138535D89333}"/>
              </a:ext>
            </a:extLst>
          </p:cNvPr>
          <p:cNvSpPr txBox="1"/>
          <p:nvPr/>
        </p:nvSpPr>
        <p:spPr>
          <a:xfrm>
            <a:off x="515064" y="644816"/>
            <a:ext cx="101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Future Directions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34B999-8475-4326-BE3C-DDFCB57EE818}"/>
              </a:ext>
            </a:extLst>
          </p:cNvPr>
          <p:cNvSpPr txBox="1"/>
          <p:nvPr/>
        </p:nvSpPr>
        <p:spPr>
          <a:xfrm>
            <a:off x="515063" y="1527588"/>
            <a:ext cx="110396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Both models used in the project are existing architectures. Keep learning about neural networks. 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Find a more precise way for buffering the strings.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Think about how the raster result can be effectively transferred to vectors. 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How to preserve Connectivity?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338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C9D75C-E79F-4539-8008-95140B86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695" y="1477818"/>
            <a:ext cx="4586487" cy="4497820"/>
          </a:xfrm>
          <a:prstGeom prst="rect">
            <a:avLst/>
          </a:prstGeom>
        </p:spPr>
      </p:pic>
      <p:pic>
        <p:nvPicPr>
          <p:cNvPr id="5" name="Picture 4" descr="A picture containing apartment building&#10;&#10;Description automatically generated">
            <a:extLst>
              <a:ext uri="{FF2B5EF4-FFF2-40B4-BE49-F238E27FC236}">
                <a16:creationId xmlns:a16="http://schemas.microsoft.com/office/drawing/2014/main" id="{C9EFE20C-84B3-4F44-9D42-46DA07B8C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93" y="1770015"/>
            <a:ext cx="3913426" cy="39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9C51F-9C2D-4E99-A659-5B22D2548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1" r="4425" b="14024"/>
          <a:stretch/>
        </p:blipFill>
        <p:spPr>
          <a:xfrm>
            <a:off x="1495425" y="1414463"/>
            <a:ext cx="4638674" cy="4029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01F8C-0B1F-410A-887C-DC9DD1471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3"/>
          <a:stretch/>
        </p:blipFill>
        <p:spPr>
          <a:xfrm>
            <a:off x="6833961" y="1414462"/>
            <a:ext cx="4077789" cy="4029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8903AA-615F-4A4B-8920-5CAC9BF4BB5D}"/>
              </a:ext>
            </a:extLst>
          </p:cNvPr>
          <p:cNvSpPr txBox="1"/>
          <p:nvPr/>
        </p:nvSpPr>
        <p:spPr>
          <a:xfrm>
            <a:off x="6003636" y="6642556"/>
            <a:ext cx="6188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https://spacenet.ai/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3D5A4-9831-4D67-A8B3-6DA56B05F951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2760833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2E05F8-449C-4B0E-A2D5-FCCCB8C0EEEA}"/>
              </a:ext>
            </a:extLst>
          </p:cNvPr>
          <p:cNvGrpSpPr/>
          <p:nvPr/>
        </p:nvGrpSpPr>
        <p:grpSpPr>
          <a:xfrm>
            <a:off x="1848479" y="351817"/>
            <a:ext cx="8961103" cy="6199345"/>
            <a:chOff x="1848479" y="351817"/>
            <a:chExt cx="8961103" cy="61993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265870-08A4-4AD3-9A3C-9AFF109BF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849" y="351817"/>
              <a:ext cx="2714302" cy="2719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DC7849-69F8-43B7-954B-2F06A5EC8EE4}"/>
                </a:ext>
              </a:extLst>
            </p:cNvPr>
            <p:cNvSpPr txBox="1"/>
            <p:nvPr/>
          </p:nvSpPr>
          <p:spPr>
            <a:xfrm>
              <a:off x="2007706" y="3066714"/>
              <a:ext cx="2360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73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AD4DBE-794A-45FD-936E-82D1A0493A73}"/>
                </a:ext>
              </a:extLst>
            </p:cNvPr>
            <p:cNvSpPr txBox="1"/>
            <p:nvPr/>
          </p:nvSpPr>
          <p:spPr>
            <a:xfrm>
              <a:off x="4527881" y="3066714"/>
              <a:ext cx="308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73 and its label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944107-8DA4-4C3B-AF74-EE7D95D78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8479" y="351817"/>
              <a:ext cx="2712609" cy="2719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37BEB1-62B6-4F08-8718-3147D8415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2676" y="351817"/>
              <a:ext cx="2706445" cy="271489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E90F90-A251-4D9F-9CFE-4F96DCED5D11}"/>
                </a:ext>
              </a:extLst>
            </p:cNvPr>
            <p:cNvSpPr txBox="1"/>
            <p:nvPr/>
          </p:nvSpPr>
          <p:spPr>
            <a:xfrm>
              <a:off x="7336342" y="3059408"/>
              <a:ext cx="3385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73 and its binary mask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6619CF-E469-46B3-A746-950318189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4784" y="3464524"/>
              <a:ext cx="2712610" cy="27176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DA20CC-2468-4CF3-A025-F354FD570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4269" y="3461626"/>
              <a:ext cx="2715992" cy="271938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5CFBD3-D7C5-480A-8EC3-92B4A8F46EEA}"/>
                </a:ext>
              </a:extLst>
            </p:cNvPr>
            <p:cNvSpPr txBox="1"/>
            <p:nvPr/>
          </p:nvSpPr>
          <p:spPr>
            <a:xfrm>
              <a:off x="2609372" y="6181009"/>
              <a:ext cx="1157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52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DE8094-55B6-4203-9D14-DD7A7BBC8175}"/>
                </a:ext>
              </a:extLst>
            </p:cNvPr>
            <p:cNvSpPr txBox="1"/>
            <p:nvPr/>
          </p:nvSpPr>
          <p:spPr>
            <a:xfrm>
              <a:off x="4833852" y="6181830"/>
              <a:ext cx="247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52 and its label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2011D-59EC-41C5-BC0F-553D63659398}"/>
                </a:ext>
              </a:extLst>
            </p:cNvPr>
            <p:cNvSpPr txBox="1"/>
            <p:nvPr/>
          </p:nvSpPr>
          <p:spPr>
            <a:xfrm>
              <a:off x="7242214" y="6181009"/>
              <a:ext cx="3567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52 and its binary mask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5F9E8A-B781-41E8-8415-65C3CFE8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0526" y="3436046"/>
              <a:ext cx="2730744" cy="2735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885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255C02-2A20-4BEA-93CD-AF91507F9465}"/>
              </a:ext>
            </a:extLst>
          </p:cNvPr>
          <p:cNvGrpSpPr/>
          <p:nvPr/>
        </p:nvGrpSpPr>
        <p:grpSpPr>
          <a:xfrm>
            <a:off x="1841875" y="339691"/>
            <a:ext cx="8972545" cy="6220614"/>
            <a:chOff x="1841875" y="339691"/>
            <a:chExt cx="8972545" cy="622061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2E7DA0-85B0-4845-85B8-61C3DF5B2355}"/>
                </a:ext>
              </a:extLst>
            </p:cNvPr>
            <p:cNvSpPr txBox="1"/>
            <p:nvPr/>
          </p:nvSpPr>
          <p:spPr>
            <a:xfrm>
              <a:off x="2305824" y="3076933"/>
              <a:ext cx="179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432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8F5BCA-7E95-49EC-9030-4A62E4B87528}"/>
                </a:ext>
              </a:extLst>
            </p:cNvPr>
            <p:cNvSpPr txBox="1"/>
            <p:nvPr/>
          </p:nvSpPr>
          <p:spPr>
            <a:xfrm>
              <a:off x="4798753" y="3066060"/>
              <a:ext cx="2588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432 and its label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28DA98-30CD-492B-8CE7-0053D1D32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9246" y="346083"/>
              <a:ext cx="2707095" cy="272063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662506-B731-4322-85E9-1D222CAD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9694" y="346083"/>
              <a:ext cx="2706445" cy="271997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1F46EA-741A-4224-8785-B8C71AACE8EF}"/>
                </a:ext>
              </a:extLst>
            </p:cNvPr>
            <p:cNvSpPr txBox="1"/>
            <p:nvPr/>
          </p:nvSpPr>
          <p:spPr>
            <a:xfrm>
              <a:off x="7372614" y="3059668"/>
              <a:ext cx="3318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432 and its binary mask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8FF9A0-D8DF-467C-B42B-DFCA26681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8551" y="339691"/>
              <a:ext cx="2706445" cy="271997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403A5B-3FA8-48D5-9DF5-253B35A7FE18}"/>
                </a:ext>
              </a:extLst>
            </p:cNvPr>
            <p:cNvSpPr txBox="1"/>
            <p:nvPr/>
          </p:nvSpPr>
          <p:spPr>
            <a:xfrm>
              <a:off x="7247052" y="6190973"/>
              <a:ext cx="3567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435 and its binary mask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142308-B828-41EA-B03F-5D029B83F1A7}"/>
                </a:ext>
              </a:extLst>
            </p:cNvPr>
            <p:cNvSpPr txBox="1"/>
            <p:nvPr/>
          </p:nvSpPr>
          <p:spPr>
            <a:xfrm>
              <a:off x="4540892" y="6190973"/>
              <a:ext cx="309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435 and its label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921D141-B0E3-433F-A044-A0CD29B87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6477" y="3477388"/>
              <a:ext cx="2708519" cy="27135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DC6D4B0-1DC4-4EC3-AA3E-8900996E5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4245" y="3477388"/>
              <a:ext cx="2711894" cy="271358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850862-D544-4473-8507-BF355A8C659D}"/>
                </a:ext>
              </a:extLst>
            </p:cNvPr>
            <p:cNvSpPr txBox="1"/>
            <p:nvPr/>
          </p:nvSpPr>
          <p:spPr>
            <a:xfrm>
              <a:off x="2313834" y="6190973"/>
              <a:ext cx="179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Roboto" panose="02000000000000000000" pitchFamily="2" charset="0"/>
                  <a:ea typeface="Roboto" panose="02000000000000000000" pitchFamily="2" charset="0"/>
                </a:rPr>
                <a:t>Image 435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326E54-F4A6-4FC2-B1E0-6440C79B3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875" y="3477388"/>
              <a:ext cx="2725814" cy="2732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73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6DF191-C96C-4700-9961-E5BD3AB35E57}"/>
              </a:ext>
            </a:extLst>
          </p:cNvPr>
          <p:cNvGrpSpPr/>
          <p:nvPr/>
        </p:nvGrpSpPr>
        <p:grpSpPr>
          <a:xfrm>
            <a:off x="1171882" y="151534"/>
            <a:ext cx="9848236" cy="6422844"/>
            <a:chOff x="0" y="-60903"/>
            <a:chExt cx="9848236" cy="642284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909C9C2-958C-4447-992D-A14D19657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4800"/>
              <a:ext cx="4780326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7275B86-569F-49B5-BDC2-B28E6A2CA7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38"/>
            <a:stretch/>
          </p:blipFill>
          <p:spPr bwMode="auto">
            <a:xfrm>
              <a:off x="5029199" y="304800"/>
              <a:ext cx="1437051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5182E92-214A-46DE-980F-B03FD3B5C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7"/>
            <a:stretch/>
          </p:blipFill>
          <p:spPr bwMode="auto">
            <a:xfrm>
              <a:off x="6715123" y="304799"/>
              <a:ext cx="1418001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8FB31B2-187D-43A9-A2CE-4263CB02B4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7"/>
            <a:stretch/>
          </p:blipFill>
          <p:spPr bwMode="auto">
            <a:xfrm>
              <a:off x="8381997" y="304799"/>
              <a:ext cx="1418002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67D01C51-3C16-4D5D-8514-8FEA5A4C3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19274"/>
              <a:ext cx="4780326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0526A03-12FD-40A7-B600-65723D5F0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37"/>
            <a:stretch/>
          </p:blipFill>
          <p:spPr bwMode="auto">
            <a:xfrm>
              <a:off x="5024436" y="1819273"/>
              <a:ext cx="1427526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32191A97-782A-4F42-9840-01B5078D8E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67"/>
            <a:stretch/>
          </p:blipFill>
          <p:spPr bwMode="auto">
            <a:xfrm>
              <a:off x="6696072" y="1817764"/>
              <a:ext cx="1427526" cy="1515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F38B435D-6A98-4E3C-BFA1-36F58E27F6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68"/>
            <a:stretch/>
          </p:blipFill>
          <p:spPr bwMode="auto">
            <a:xfrm>
              <a:off x="8353420" y="1817764"/>
              <a:ext cx="1437051" cy="1515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881DA33-7905-4ED1-AB3C-BD5825A8F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33748"/>
              <a:ext cx="4780326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C0F1F662-0327-4EC4-B0CC-CE2C6AF4BA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37"/>
            <a:stretch/>
          </p:blipFill>
          <p:spPr bwMode="auto">
            <a:xfrm>
              <a:off x="5024436" y="3333746"/>
              <a:ext cx="1427526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BA43CD79-8AE5-4680-8FD2-58B07A5BA2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37"/>
            <a:stretch/>
          </p:blipFill>
          <p:spPr bwMode="auto">
            <a:xfrm>
              <a:off x="6688927" y="3332238"/>
              <a:ext cx="1427527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C8986960-3127-414D-BB37-5ED0BFB9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37"/>
            <a:stretch/>
          </p:blipFill>
          <p:spPr bwMode="auto">
            <a:xfrm>
              <a:off x="8353419" y="3332237"/>
              <a:ext cx="1427527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0E30E24F-C8C0-49C3-8DB1-D052B2B47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846712"/>
              <a:ext cx="4780326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293E8CCC-F125-42B3-B785-DB51D75E79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37"/>
            <a:stretch/>
          </p:blipFill>
          <p:spPr bwMode="auto">
            <a:xfrm>
              <a:off x="5010147" y="4846712"/>
              <a:ext cx="1427527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>
              <a:extLst>
                <a:ext uri="{FF2B5EF4-FFF2-40B4-BE49-F238E27FC236}">
                  <a16:creationId xmlns:a16="http://schemas.microsoft.com/office/drawing/2014/main" id="{2E828AC6-406D-4BFC-9527-F62D54741E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38"/>
            <a:stretch/>
          </p:blipFill>
          <p:spPr bwMode="auto">
            <a:xfrm>
              <a:off x="6678786" y="4845202"/>
              <a:ext cx="1427528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>
              <a:extLst>
                <a:ext uri="{FF2B5EF4-FFF2-40B4-BE49-F238E27FC236}">
                  <a16:creationId xmlns:a16="http://schemas.microsoft.com/office/drawing/2014/main" id="{7562BB92-D2B6-4B3F-9B56-3011D3E086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82"/>
            <a:stretch/>
          </p:blipFill>
          <p:spPr bwMode="auto">
            <a:xfrm>
              <a:off x="8353418" y="4845202"/>
              <a:ext cx="1427528" cy="1516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6FFEEA-CD2C-4CB2-8C2C-D65AA9663E28}"/>
                </a:ext>
              </a:extLst>
            </p:cNvPr>
            <p:cNvSpPr txBox="1"/>
            <p:nvPr/>
          </p:nvSpPr>
          <p:spPr>
            <a:xfrm>
              <a:off x="0" y="27800"/>
              <a:ext cx="14180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latin typeface="Roboto" panose="02000000000000000000" pitchFamily="2" charset="0"/>
                  <a:ea typeface="Roboto" panose="02000000000000000000" pitchFamily="2" charset="0"/>
                </a:rPr>
                <a:t>Original Test Image</a:t>
              </a:r>
              <a:endParaRPr lang="en-US" sz="11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4D44BE-F4D2-4BBA-B05D-80DB56C2AB8C}"/>
                </a:ext>
              </a:extLst>
            </p:cNvPr>
            <p:cNvSpPr txBox="1"/>
            <p:nvPr/>
          </p:nvSpPr>
          <p:spPr>
            <a:xfrm>
              <a:off x="1681162" y="27800"/>
              <a:ext cx="14180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latin typeface="Roboto" panose="02000000000000000000" pitchFamily="2" charset="0"/>
                  <a:ea typeface="Roboto" panose="02000000000000000000" pitchFamily="2" charset="0"/>
                </a:rPr>
                <a:t>Original Test Mask</a:t>
              </a:r>
              <a:endParaRPr lang="en-US" sz="11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589C91-7938-4377-9D75-9AEFBBA551EC}"/>
                </a:ext>
              </a:extLst>
            </p:cNvPr>
            <p:cNvSpPr txBox="1"/>
            <p:nvPr/>
          </p:nvSpPr>
          <p:spPr>
            <a:xfrm>
              <a:off x="3297417" y="-60902"/>
              <a:ext cx="15144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latin typeface="Roboto" panose="02000000000000000000" pitchFamily="2" charset="0"/>
                  <a:ea typeface="Roboto" panose="02000000000000000000" pitchFamily="2" charset="0"/>
                </a:rPr>
                <a:t>“Vanilla” U-Net Whole Images Prediction</a:t>
              </a:r>
              <a:endParaRPr lang="en-US" sz="11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63B9E1-2B3A-44DD-AC6B-EE8F5A031843}"/>
                </a:ext>
              </a:extLst>
            </p:cNvPr>
            <p:cNvSpPr txBox="1"/>
            <p:nvPr/>
          </p:nvSpPr>
          <p:spPr>
            <a:xfrm>
              <a:off x="4980961" y="-60902"/>
              <a:ext cx="15144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latin typeface="Roboto" panose="02000000000000000000" pitchFamily="2" charset="0"/>
                  <a:ea typeface="Roboto" panose="02000000000000000000" pitchFamily="2" charset="0"/>
                </a:rPr>
                <a:t>“Vanilla” U-Net Split Images Prediction</a:t>
              </a:r>
              <a:endParaRPr lang="en-US" sz="11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26B194-A2ED-4E75-B098-0C9A20F342A7}"/>
                </a:ext>
              </a:extLst>
            </p:cNvPr>
            <p:cNvSpPr txBox="1"/>
            <p:nvPr/>
          </p:nvSpPr>
          <p:spPr>
            <a:xfrm>
              <a:off x="6666885" y="-60902"/>
              <a:ext cx="15144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err="1">
                  <a:latin typeface="Roboto" panose="02000000000000000000" pitchFamily="2" charset="0"/>
                  <a:ea typeface="Roboto" panose="02000000000000000000" pitchFamily="2" charset="0"/>
                </a:rPr>
                <a:t>ResNet</a:t>
              </a:r>
              <a:r>
                <a:rPr lang="en-US" sz="1100" i="1" dirty="0">
                  <a:latin typeface="Roboto" panose="02000000000000000000" pitchFamily="2" charset="0"/>
                  <a:ea typeface="Roboto" panose="02000000000000000000" pitchFamily="2" charset="0"/>
                </a:rPr>
                <a:t> U-Net Whole Images Prediction</a:t>
              </a:r>
              <a:endParaRPr lang="en-US" sz="11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FECCA7-7D81-4487-A397-1512C58DB193}"/>
                </a:ext>
              </a:extLst>
            </p:cNvPr>
            <p:cNvSpPr txBox="1"/>
            <p:nvPr/>
          </p:nvSpPr>
          <p:spPr>
            <a:xfrm>
              <a:off x="8333760" y="-60903"/>
              <a:ext cx="15144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err="1">
                  <a:latin typeface="Roboto" panose="02000000000000000000" pitchFamily="2" charset="0"/>
                  <a:ea typeface="Roboto" panose="02000000000000000000" pitchFamily="2" charset="0"/>
                </a:rPr>
                <a:t>ResNet</a:t>
              </a:r>
              <a:r>
                <a:rPr lang="en-US" sz="1100" i="1" dirty="0">
                  <a:latin typeface="Roboto" panose="02000000000000000000" pitchFamily="2" charset="0"/>
                  <a:ea typeface="Roboto" panose="02000000000000000000" pitchFamily="2" charset="0"/>
                </a:rPr>
                <a:t> U-Net Split Images Prediction</a:t>
              </a:r>
              <a:endParaRPr lang="en-US" sz="11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212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8780-6016-402F-98CA-5A833FAF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50CDE-6F1A-4010-8157-5196F86A5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F251-273F-4BA9-A4CC-25303CE6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4FCD3-5BEB-4493-8496-8E9E9F8D4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36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CEB1-01BA-43B0-BD2C-2779609B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E259-BBC9-4A79-B9A6-B6864481E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54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2845-CCCF-4D4B-A779-B5B0019E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4F75-3EE4-4A13-A0B7-4612866BA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9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1F19-514D-4334-A3DE-7B26C8F9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1B3A3-4C5B-4855-920D-9BE04A03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25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8C5E-4A04-43AC-84FA-8AB7CB2B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79FD9-8D98-4D79-9F09-6D78DA3B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0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9B878E-BF28-46F8-A22C-622D2ABF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" t="591"/>
          <a:stretch/>
        </p:blipFill>
        <p:spPr>
          <a:xfrm>
            <a:off x="882040" y="1598923"/>
            <a:ext cx="4614719" cy="372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7E89F3-8E1E-4643-82F6-7749C749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96" y="2699278"/>
            <a:ext cx="4614719" cy="3719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322AE9-60DB-4F65-9A80-7C6E0B41294E}"/>
              </a:ext>
            </a:extLst>
          </p:cNvPr>
          <p:cNvSpPr txBox="1"/>
          <p:nvPr/>
        </p:nvSpPr>
        <p:spPr>
          <a:xfrm>
            <a:off x="5522756" y="2329946"/>
            <a:ext cx="172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Labels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1DD760-C407-41E2-96F0-FF550C11F1F2}"/>
              </a:ext>
            </a:extLst>
          </p:cNvPr>
          <p:cNvSpPr txBox="1"/>
          <p:nvPr/>
        </p:nvSpPr>
        <p:spPr>
          <a:xfrm>
            <a:off x="3367350" y="1229591"/>
            <a:ext cx="212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Training Image Set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98C2D6-D100-448E-8201-F98ECC0B7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" r="2336"/>
          <a:stretch/>
        </p:blipFill>
        <p:spPr>
          <a:xfrm>
            <a:off x="4769430" y="2896982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410D75-B947-449F-BC04-66336DF22A86}"/>
              </a:ext>
            </a:extLst>
          </p:cNvPr>
          <p:cNvSpPr txBox="1"/>
          <p:nvPr/>
        </p:nvSpPr>
        <p:spPr>
          <a:xfrm>
            <a:off x="7628793" y="2376112"/>
            <a:ext cx="4563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</a:rPr>
              <a:t>geojson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files stored strings (roads) as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ground truth.</a:t>
            </a:r>
          </a:p>
          <a:p>
            <a:endParaRPr lang="en-US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attributes such as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type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number of lanes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are included in the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</a:rPr>
              <a:t>geojson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file.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D6FE0-B8B4-4B24-AACD-F7D8482EDEB0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6563" r="6563"/>
          <a:stretch/>
        </p:blipFill>
        <p:spPr>
          <a:xfrm>
            <a:off x="515065" y="4560331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9A4A91-CA7B-4B6D-A14E-6F2E508B4BC7}"/>
              </a:ext>
            </a:extLst>
          </p:cNvPr>
          <p:cNvSpPr txBox="1"/>
          <p:nvPr/>
        </p:nvSpPr>
        <p:spPr>
          <a:xfrm>
            <a:off x="7628793" y="1229591"/>
            <a:ext cx="477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</a:rPr>
              <a:t>tif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files stored satellite images.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71C4A-D527-4B43-BEAB-860E048CFD5F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253580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FDE789-F772-413C-9BA9-6E1C551BB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" t="591"/>
          <a:stretch/>
        </p:blipFill>
        <p:spPr>
          <a:xfrm>
            <a:off x="882040" y="1598923"/>
            <a:ext cx="4614719" cy="372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F6BE4-4D6A-490E-9CF5-DA2F8F4C3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" t="600" b="-1"/>
          <a:stretch/>
        </p:blipFill>
        <p:spPr>
          <a:xfrm>
            <a:off x="3941069" y="2248349"/>
            <a:ext cx="3311046" cy="4170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7EB00F-2C06-495A-9884-17EE5D2F2E0C}"/>
              </a:ext>
            </a:extLst>
          </p:cNvPr>
          <p:cNvSpPr txBox="1"/>
          <p:nvPr/>
        </p:nvSpPr>
        <p:spPr>
          <a:xfrm>
            <a:off x="3293459" y="1229591"/>
            <a:ext cx="220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Training Image Set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7A07B4-C166-4FD9-80A5-38B3CE52682A}"/>
              </a:ext>
            </a:extLst>
          </p:cNvPr>
          <p:cNvSpPr txBox="1"/>
          <p:nvPr/>
        </p:nvSpPr>
        <p:spPr>
          <a:xfrm>
            <a:off x="7419974" y="1229591"/>
            <a:ext cx="47720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For each pan-sharpened Image: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1300 x 1300 pixels.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pixel has a spatial resolution of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0.31m x 0.31m.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tile is, therefore, 400m x 400m.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Bit depth is 48, so 16 bit for each band, and the value of a pixel in each band is from 0 to 65535.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96622-04B6-4769-8E53-2FAA78602E9D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282876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0A1A63-3C27-42FA-BB84-5431303B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29" y="1540422"/>
            <a:ext cx="4218259" cy="4226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907E7-2287-4E94-8BE3-237E07E7D147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Data Overview (Examples)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476D5-EEBD-47B8-8FE5-220BE6FD3BCC}"/>
              </a:ext>
            </a:extLst>
          </p:cNvPr>
          <p:cNvSpPr txBox="1"/>
          <p:nvPr/>
        </p:nvSpPr>
        <p:spPr>
          <a:xfrm>
            <a:off x="2481800" y="5843852"/>
            <a:ext cx="179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73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708BD-0C6C-4790-810A-98913AE4289B}"/>
              </a:ext>
            </a:extLst>
          </p:cNvPr>
          <p:cNvSpPr txBox="1"/>
          <p:nvPr/>
        </p:nvSpPr>
        <p:spPr>
          <a:xfrm>
            <a:off x="7577454" y="5843852"/>
            <a:ext cx="247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73 and its label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89099-057F-4C03-A56A-4DC3AC396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46" y="1540422"/>
            <a:ext cx="4215626" cy="42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F907E7-2287-4E94-8BE3-237E07E7D147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Data Overview (Examples)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7893-DC25-448E-960B-813379B5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29" y="1540422"/>
            <a:ext cx="4218259" cy="4226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DBAFC-58DB-460F-8706-47170CDF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12" y="1543050"/>
            <a:ext cx="4218259" cy="4223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0476D5-EEBD-47B8-8FE5-220BE6FD3BCC}"/>
              </a:ext>
            </a:extLst>
          </p:cNvPr>
          <p:cNvSpPr txBox="1"/>
          <p:nvPr/>
        </p:nvSpPr>
        <p:spPr>
          <a:xfrm>
            <a:off x="2480482" y="5843852"/>
            <a:ext cx="179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52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708BD-0C6C-4790-810A-98913AE4289B}"/>
              </a:ext>
            </a:extLst>
          </p:cNvPr>
          <p:cNvSpPr txBox="1"/>
          <p:nvPr/>
        </p:nvSpPr>
        <p:spPr>
          <a:xfrm>
            <a:off x="7577454" y="5843852"/>
            <a:ext cx="247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52 and its label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F907E7-2287-4E94-8BE3-237E07E7D147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Data Overview (Examples)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476D5-EEBD-47B8-8FE5-220BE6FD3BCC}"/>
              </a:ext>
            </a:extLst>
          </p:cNvPr>
          <p:cNvSpPr txBox="1"/>
          <p:nvPr/>
        </p:nvSpPr>
        <p:spPr>
          <a:xfrm>
            <a:off x="2480482" y="5843852"/>
            <a:ext cx="179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432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708BD-0C6C-4790-810A-98913AE4289B}"/>
              </a:ext>
            </a:extLst>
          </p:cNvPr>
          <p:cNvSpPr txBox="1"/>
          <p:nvPr/>
        </p:nvSpPr>
        <p:spPr>
          <a:xfrm>
            <a:off x="7577454" y="5843852"/>
            <a:ext cx="247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432 </a:t>
            </a:r>
          </a:p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does not have a label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4D924-7889-4ABD-8307-5EC2A36A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46" y="1521935"/>
            <a:ext cx="4223520" cy="4244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2A7DF2-B512-49F9-99A2-E5545F1D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34" y="1521935"/>
            <a:ext cx="4223520" cy="42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F907E7-2287-4E94-8BE3-237E07E7D147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Data Overview (Examples)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476D5-EEBD-47B8-8FE5-220BE6FD3BCC}"/>
              </a:ext>
            </a:extLst>
          </p:cNvPr>
          <p:cNvSpPr txBox="1"/>
          <p:nvPr/>
        </p:nvSpPr>
        <p:spPr>
          <a:xfrm>
            <a:off x="2480482" y="5843852"/>
            <a:ext cx="179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435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708BD-0C6C-4790-810A-98913AE4289B}"/>
              </a:ext>
            </a:extLst>
          </p:cNvPr>
          <p:cNvSpPr txBox="1"/>
          <p:nvPr/>
        </p:nvSpPr>
        <p:spPr>
          <a:xfrm>
            <a:off x="7490622" y="5843852"/>
            <a:ext cx="26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Image 435 and its label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DEA26-098F-4208-BA9A-F92055C8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45" y="1540421"/>
            <a:ext cx="4215627" cy="4226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3F416-8CA4-404F-AB36-D36E25092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35" y="1540420"/>
            <a:ext cx="4223520" cy="42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2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1024</Words>
  <Application>Microsoft Office PowerPoint</Application>
  <PresentationFormat>Widescreen</PresentationFormat>
  <Paragraphs>207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Roboto</vt:lpstr>
      <vt:lpstr>Roboto Light</vt:lpstr>
      <vt:lpstr>Office Theme</vt:lpstr>
      <vt:lpstr>Retrieving Roads from Aerial Imagery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Retrieving Roads from Aerial Imagery</dc:title>
  <dc:creator>Tan, Jiamin</dc:creator>
  <cp:lastModifiedBy>Tan, Jiamin</cp:lastModifiedBy>
  <cp:revision>1</cp:revision>
  <dcterms:created xsi:type="dcterms:W3CDTF">2022-04-22T00:23:11Z</dcterms:created>
  <dcterms:modified xsi:type="dcterms:W3CDTF">2022-04-29T19:03:51Z</dcterms:modified>
</cp:coreProperties>
</file>